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17"/>
  </p:notesMasterIdLst>
  <p:sldIdLst>
    <p:sldId id="256" r:id="rId2"/>
    <p:sldId id="286" r:id="rId3"/>
    <p:sldId id="284" r:id="rId4"/>
    <p:sldId id="299" r:id="rId5"/>
    <p:sldId id="301" r:id="rId6"/>
    <p:sldId id="303" r:id="rId7"/>
    <p:sldId id="304" r:id="rId8"/>
    <p:sldId id="305" r:id="rId9"/>
    <p:sldId id="316" r:id="rId10"/>
    <p:sldId id="317" r:id="rId11"/>
    <p:sldId id="313" r:id="rId12"/>
    <p:sldId id="311" r:id="rId13"/>
    <p:sldId id="310" r:id="rId14"/>
    <p:sldId id="302" r:id="rId15"/>
    <p:sldId id="314" r:id="rId16"/>
  </p:sldIdLst>
  <p:sldSz cx="9144000" cy="5143500" type="screen16x9"/>
  <p:notesSz cx="6858000" cy="9144000"/>
  <p:embeddedFontLst>
    <p:embeddedFont>
      <p:font typeface="Arial Black" panose="020B0A04020102020204" pitchFamily="34" charset="0"/>
      <p:bold r:id="rId18"/>
    </p:embeddedFont>
    <p:embeddedFont>
      <p:font typeface="Berlin Sans FB Demi" panose="020E0802020502020306" pitchFamily="34" charset="0"/>
      <p:bold r:id="rId19"/>
    </p:embeddedFont>
    <p:embeddedFont>
      <p:font typeface="Calibri" panose="020F0502020204030204" pitchFamily="34" charset="0"/>
      <p:regular r:id="rId20"/>
      <p:bold r:id="rId21"/>
      <p:italic r:id="rId22"/>
      <p:boldItalic r:id="rId23"/>
    </p:embeddedFont>
    <p:embeddedFont>
      <p:font typeface="Chivo" panose="020B0604020202020204" charset="0"/>
      <p:regular r:id="rId24"/>
      <p:bold r:id="rId25"/>
      <p:italic r:id="rId26"/>
      <p:boldItalic r:id="rId27"/>
    </p:embeddedFont>
    <p:embeddedFont>
      <p:font typeface="Roboto Slab" panose="020B0604020202020204" charset="0"/>
      <p:regular r:id="rId28"/>
      <p:bold r:id="rId29"/>
    </p:embeddedFont>
    <p:embeddedFont>
      <p:font typeface="Trebuchet MS" panose="020B0603020202020204" pitchFamily="3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B2D2E147-C9D6-4686-B712-2A28A9BB04E9}">
          <p14:sldIdLst>
            <p14:sldId id="256"/>
            <p14:sldId id="286"/>
            <p14:sldId id="284"/>
            <p14:sldId id="299"/>
            <p14:sldId id="301"/>
            <p14:sldId id="303"/>
            <p14:sldId id="304"/>
            <p14:sldId id="305"/>
            <p14:sldId id="316"/>
            <p14:sldId id="317"/>
            <p14:sldId id="313"/>
            <p14:sldId id="311"/>
            <p14:sldId id="310"/>
            <p14:sldId id="302"/>
            <p14:sldId id="314"/>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88F7"/>
    <a:srgbClr val="F761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A34D185-9A11-4927-8032-E17926E36582}">
  <a:tblStyle styleId="{4A34D185-9A11-4927-8032-E17926E36582}"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13" autoAdjust="0"/>
    <p:restoredTop sz="94660"/>
  </p:normalViewPr>
  <p:slideViewPr>
    <p:cSldViewPr>
      <p:cViewPr varScale="1">
        <p:scale>
          <a:sx n="90" d="100"/>
          <a:sy n="90" d="100"/>
        </p:scale>
        <p:origin x="822" y="84"/>
      </p:cViewPr>
      <p:guideLst>
        <p:guide orient="horz" pos="1620"/>
        <p:guide pos="2880"/>
      </p:guideLst>
    </p:cSldViewPr>
  </p:slideViewPr>
  <p:notesTextViewPr>
    <p:cViewPr>
      <p:scale>
        <a:sx n="1" d="1"/>
        <a:sy n="1" d="1"/>
      </p:scale>
      <p:origin x="0" y="0"/>
    </p:cViewPr>
  </p:notesTextViewPr>
  <p:notesViewPr>
    <p:cSldViewPr>
      <p:cViewPr varScale="1">
        <p:scale>
          <a:sx n="56" d="100"/>
          <a:sy n="56" d="100"/>
        </p:scale>
        <p:origin x="-282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font" Target="fonts/font1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font" Target="fonts/font15.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FCE6DC-9BFF-43AF-ADB9-FC655C3739D0}" type="doc">
      <dgm:prSet loTypeId="urn:microsoft.com/office/officeart/2005/8/layout/venn3" loCatId="relationship" qsTypeId="urn:microsoft.com/office/officeart/2005/8/quickstyle/3d1" qsCatId="3D" csTypeId="urn:microsoft.com/office/officeart/2005/8/colors/colorful5" csCatId="colorful" phldr="1"/>
      <dgm:spPr/>
      <dgm:t>
        <a:bodyPr/>
        <a:lstStyle/>
        <a:p>
          <a:endParaRPr lang="en-US"/>
        </a:p>
      </dgm:t>
    </dgm:pt>
    <dgm:pt modelId="{F56132E2-3CCA-4676-AD1C-D7F28313E55F}">
      <dgm:prSet custT="1"/>
      <dgm:spPr/>
      <dgm:t>
        <a:bodyPr/>
        <a:lstStyle/>
        <a:p>
          <a:pPr algn="ctr" rtl="0"/>
          <a:r>
            <a:rPr lang="en-US" sz="2800" b="1" i="0" dirty="0">
              <a:solidFill>
                <a:schemeClr val="accent1">
                  <a:lumMod val="20000"/>
                  <a:lumOff val="80000"/>
                </a:schemeClr>
              </a:solidFill>
              <a:effectLst/>
              <a:latin typeface="Berlin Sans FB Demi" pitchFamily="34" charset="0"/>
            </a:rPr>
            <a:t>Global </a:t>
          </a:r>
          <a:r>
            <a:rPr lang="en-US" sz="2800" b="1" i="0" dirty="0" err="1">
              <a:solidFill>
                <a:schemeClr val="accent1">
                  <a:lumMod val="20000"/>
                  <a:lumOff val="80000"/>
                </a:schemeClr>
              </a:solidFill>
              <a:effectLst/>
              <a:latin typeface="Berlin Sans FB Demi" pitchFamily="34" charset="0"/>
            </a:rPr>
            <a:t>Finsol</a:t>
          </a:r>
          <a:endParaRPr lang="en-US" sz="2800" b="1" i="0" dirty="0">
            <a:solidFill>
              <a:schemeClr val="accent1">
                <a:lumMod val="20000"/>
                <a:lumOff val="80000"/>
              </a:schemeClr>
            </a:solidFill>
            <a:effectLst/>
            <a:latin typeface="Berlin Sans FB Demi" pitchFamily="34" charset="0"/>
          </a:endParaRPr>
        </a:p>
      </dgm:t>
    </dgm:pt>
    <dgm:pt modelId="{A3618E6C-B027-4006-96F5-57E4235B0C9B}" type="parTrans" cxnId="{5FB7EE91-0C83-42D2-ADDA-782F568CAF39}">
      <dgm:prSet/>
      <dgm:spPr/>
      <dgm:t>
        <a:bodyPr/>
        <a:lstStyle/>
        <a:p>
          <a:endParaRPr lang="en-US"/>
        </a:p>
      </dgm:t>
    </dgm:pt>
    <dgm:pt modelId="{C2DB912E-82F5-4B6F-A14B-7F8617DD0E84}" type="sibTrans" cxnId="{5FB7EE91-0C83-42D2-ADDA-782F568CAF39}">
      <dgm:prSet/>
      <dgm:spPr/>
      <dgm:t>
        <a:bodyPr/>
        <a:lstStyle/>
        <a:p>
          <a:endParaRPr lang="en-US"/>
        </a:p>
      </dgm:t>
    </dgm:pt>
    <dgm:pt modelId="{D41C4D67-B19F-4432-829E-33978ED94AF3}">
      <dgm:prSet custT="1"/>
      <dgm:spPr/>
      <dgm:t>
        <a:bodyPr/>
        <a:lstStyle/>
        <a:p>
          <a:pPr algn="ctr" rtl="0"/>
          <a:r>
            <a:rPr lang="en-US" sz="2000" b="1" i="0" dirty="0">
              <a:solidFill>
                <a:schemeClr val="accent1">
                  <a:lumMod val="20000"/>
                  <a:lumOff val="80000"/>
                </a:schemeClr>
              </a:solidFill>
              <a:effectLst>
                <a:outerShdw blurRad="38100" dist="38100" dir="2700000" algn="tl">
                  <a:srgbClr val="000000">
                    <a:alpha val="43137"/>
                  </a:srgbClr>
                </a:outerShdw>
              </a:effectLst>
            </a:rPr>
            <a:t>Partnered with </a:t>
          </a:r>
        </a:p>
      </dgm:t>
    </dgm:pt>
    <dgm:pt modelId="{D24260AF-0FDF-4080-8EB8-4A45A2F45B39}" type="parTrans" cxnId="{A7E4990D-0DDE-4B8A-B5B2-BFE62A9B8EB3}">
      <dgm:prSet/>
      <dgm:spPr/>
      <dgm:t>
        <a:bodyPr/>
        <a:lstStyle/>
        <a:p>
          <a:endParaRPr lang="en-US"/>
        </a:p>
      </dgm:t>
    </dgm:pt>
    <dgm:pt modelId="{435BC40F-575E-4704-96FF-75B677B1DA40}" type="sibTrans" cxnId="{A7E4990D-0DDE-4B8A-B5B2-BFE62A9B8EB3}">
      <dgm:prSet/>
      <dgm:spPr/>
      <dgm:t>
        <a:bodyPr/>
        <a:lstStyle/>
        <a:p>
          <a:endParaRPr lang="en-US"/>
        </a:p>
      </dgm:t>
    </dgm:pt>
    <dgm:pt modelId="{5EDA9AEB-0F38-4CBC-9A1B-0B6DB7804665}">
      <dgm:prSet custT="1"/>
      <dgm:spPr/>
      <dgm:t>
        <a:bodyPr/>
        <a:lstStyle/>
        <a:p>
          <a:pPr algn="ctr" rtl="0"/>
          <a:r>
            <a:rPr lang="en-US" sz="2800" b="1" i="0" dirty="0" err="1">
              <a:solidFill>
                <a:schemeClr val="accent1">
                  <a:lumMod val="20000"/>
                  <a:lumOff val="80000"/>
                </a:schemeClr>
              </a:solidFill>
              <a:effectLst>
                <a:outerShdw blurRad="38100" dist="38100" dir="2700000" algn="tl">
                  <a:srgbClr val="000000">
                    <a:alpha val="43137"/>
                  </a:srgbClr>
                </a:outerShdw>
              </a:effectLst>
              <a:latin typeface="Berlin Sans FB Demi" pitchFamily="34" charset="0"/>
            </a:rPr>
            <a:t>Bharti</a:t>
          </a:r>
          <a:r>
            <a:rPr lang="en-US" sz="2800" b="1" i="0" dirty="0">
              <a:solidFill>
                <a:schemeClr val="accent1">
                  <a:lumMod val="20000"/>
                  <a:lumOff val="80000"/>
                </a:schemeClr>
              </a:solidFill>
              <a:effectLst>
                <a:outerShdw blurRad="38100" dist="38100" dir="2700000" algn="tl">
                  <a:srgbClr val="000000">
                    <a:alpha val="43137"/>
                  </a:srgbClr>
                </a:outerShdw>
              </a:effectLst>
              <a:latin typeface="Berlin Sans FB Demi" pitchFamily="34" charset="0"/>
            </a:rPr>
            <a:t> </a:t>
          </a:r>
          <a:r>
            <a:rPr lang="en-US" sz="2800" b="1" i="0" dirty="0" err="1">
              <a:solidFill>
                <a:schemeClr val="accent1">
                  <a:lumMod val="20000"/>
                  <a:lumOff val="80000"/>
                </a:schemeClr>
              </a:solidFill>
              <a:effectLst>
                <a:outerShdw blurRad="38100" dist="38100" dir="2700000" algn="tl">
                  <a:srgbClr val="000000">
                    <a:alpha val="43137"/>
                  </a:srgbClr>
                </a:outerShdw>
              </a:effectLst>
              <a:latin typeface="Berlin Sans FB Demi" pitchFamily="34" charset="0"/>
            </a:rPr>
            <a:t>Axa</a:t>
          </a:r>
          <a:r>
            <a:rPr lang="en-US" sz="2800" b="1" i="0" dirty="0">
              <a:solidFill>
                <a:schemeClr val="accent1">
                  <a:lumMod val="20000"/>
                  <a:lumOff val="80000"/>
                </a:schemeClr>
              </a:solidFill>
              <a:effectLst>
                <a:outerShdw blurRad="38100" dist="38100" dir="2700000" algn="tl">
                  <a:srgbClr val="000000">
                    <a:alpha val="43137"/>
                  </a:srgbClr>
                </a:outerShdw>
              </a:effectLst>
              <a:latin typeface="Berlin Sans FB Demi" pitchFamily="34" charset="0"/>
            </a:rPr>
            <a:t> </a:t>
          </a:r>
        </a:p>
      </dgm:t>
    </dgm:pt>
    <dgm:pt modelId="{C39BF119-58D4-4AB1-BE2F-D23B65632CD6}" type="parTrans" cxnId="{F55D1256-9BC8-4651-BC5D-FDC4A350FE04}">
      <dgm:prSet/>
      <dgm:spPr/>
      <dgm:t>
        <a:bodyPr/>
        <a:lstStyle/>
        <a:p>
          <a:endParaRPr lang="en-US"/>
        </a:p>
      </dgm:t>
    </dgm:pt>
    <dgm:pt modelId="{4E5D1A8E-2E1F-40B0-8B12-62AF16DDCD96}" type="sibTrans" cxnId="{F55D1256-9BC8-4651-BC5D-FDC4A350FE04}">
      <dgm:prSet/>
      <dgm:spPr/>
      <dgm:t>
        <a:bodyPr/>
        <a:lstStyle/>
        <a:p>
          <a:endParaRPr lang="en-US"/>
        </a:p>
      </dgm:t>
    </dgm:pt>
    <dgm:pt modelId="{BC35645F-7837-49B6-B4D9-8AFAB10805DD}">
      <dgm:prSet custT="1"/>
      <dgm:spPr/>
      <dgm:t>
        <a:bodyPr/>
        <a:lstStyle/>
        <a:p>
          <a:pPr algn="ctr" rtl="0"/>
          <a:r>
            <a:rPr lang="en-US" sz="2000" b="1" i="0" dirty="0">
              <a:solidFill>
                <a:schemeClr val="accent1">
                  <a:lumMod val="20000"/>
                  <a:lumOff val="80000"/>
                </a:schemeClr>
              </a:solidFill>
              <a:effectLst>
                <a:outerShdw blurRad="38100" dist="38100" dir="2700000" algn="tl">
                  <a:srgbClr val="000000">
                    <a:alpha val="43137"/>
                  </a:srgbClr>
                </a:outerShdw>
              </a:effectLst>
            </a:rPr>
            <a:t>Welcomes you all!</a:t>
          </a:r>
          <a:endParaRPr lang="en-US" sz="2000" b="1" i="0" dirty="0">
            <a:solidFill>
              <a:schemeClr val="accent1">
                <a:lumMod val="20000"/>
                <a:lumOff val="80000"/>
              </a:schemeClr>
            </a:solidFill>
            <a:effectLst>
              <a:outerShdw blurRad="38100" dist="38100" dir="2700000" algn="tl">
                <a:srgbClr val="000000">
                  <a:alpha val="43137"/>
                </a:srgbClr>
              </a:outerShdw>
            </a:effectLst>
            <a:latin typeface="Berlin Sans FB Demi" pitchFamily="34" charset="0"/>
          </a:endParaRPr>
        </a:p>
      </dgm:t>
    </dgm:pt>
    <dgm:pt modelId="{C6A341A2-CAEB-48C5-ACA3-013D4F65D0B4}" type="parTrans" cxnId="{778F39BF-3688-4996-BC0E-B6FF003B41E1}">
      <dgm:prSet/>
      <dgm:spPr/>
      <dgm:t>
        <a:bodyPr/>
        <a:lstStyle/>
        <a:p>
          <a:endParaRPr lang="en-US"/>
        </a:p>
      </dgm:t>
    </dgm:pt>
    <dgm:pt modelId="{0608D7DE-6AF8-49FA-8BBE-05FCD3848E15}" type="sibTrans" cxnId="{778F39BF-3688-4996-BC0E-B6FF003B41E1}">
      <dgm:prSet/>
      <dgm:spPr/>
      <dgm:t>
        <a:bodyPr/>
        <a:lstStyle/>
        <a:p>
          <a:endParaRPr lang="en-US"/>
        </a:p>
      </dgm:t>
    </dgm:pt>
    <dgm:pt modelId="{B8434BF1-1C61-4D27-BAAB-C492AF377020}" type="pres">
      <dgm:prSet presAssocID="{E6FCE6DC-9BFF-43AF-ADB9-FC655C3739D0}" presName="Name0" presStyleCnt="0">
        <dgm:presLayoutVars>
          <dgm:dir/>
          <dgm:resizeHandles val="exact"/>
        </dgm:presLayoutVars>
      </dgm:prSet>
      <dgm:spPr/>
    </dgm:pt>
    <dgm:pt modelId="{6F486339-E8D0-49E6-880A-AFDAF471F77E}" type="pres">
      <dgm:prSet presAssocID="{F56132E2-3CCA-4676-AD1C-D7F28313E55F}" presName="Name5" presStyleLbl="vennNode1" presStyleIdx="0" presStyleCnt="4">
        <dgm:presLayoutVars>
          <dgm:bulletEnabled val="1"/>
        </dgm:presLayoutVars>
      </dgm:prSet>
      <dgm:spPr/>
    </dgm:pt>
    <dgm:pt modelId="{6B4AB71B-28E1-48C3-90F5-483862FF0FE3}" type="pres">
      <dgm:prSet presAssocID="{C2DB912E-82F5-4B6F-A14B-7F8617DD0E84}" presName="space" presStyleCnt="0"/>
      <dgm:spPr/>
    </dgm:pt>
    <dgm:pt modelId="{8E717E19-EAC9-40C8-916A-8F64554274D0}" type="pres">
      <dgm:prSet presAssocID="{D41C4D67-B19F-4432-829E-33978ED94AF3}" presName="Name5" presStyleLbl="vennNode1" presStyleIdx="1" presStyleCnt="4">
        <dgm:presLayoutVars>
          <dgm:bulletEnabled val="1"/>
        </dgm:presLayoutVars>
      </dgm:prSet>
      <dgm:spPr/>
    </dgm:pt>
    <dgm:pt modelId="{F63C1DD6-9C0C-4269-87F3-ED82EBC88449}" type="pres">
      <dgm:prSet presAssocID="{435BC40F-575E-4704-96FF-75B677B1DA40}" presName="space" presStyleCnt="0"/>
      <dgm:spPr/>
    </dgm:pt>
    <dgm:pt modelId="{A76C95E4-26AF-4F44-8541-39F2C41FC906}" type="pres">
      <dgm:prSet presAssocID="{5EDA9AEB-0F38-4CBC-9A1B-0B6DB7804665}" presName="Name5" presStyleLbl="vennNode1" presStyleIdx="2" presStyleCnt="4">
        <dgm:presLayoutVars>
          <dgm:bulletEnabled val="1"/>
        </dgm:presLayoutVars>
      </dgm:prSet>
      <dgm:spPr/>
    </dgm:pt>
    <dgm:pt modelId="{E50F2A97-4724-4567-AC3A-E99E4A455E25}" type="pres">
      <dgm:prSet presAssocID="{4E5D1A8E-2E1F-40B0-8B12-62AF16DDCD96}" presName="space" presStyleCnt="0"/>
      <dgm:spPr/>
    </dgm:pt>
    <dgm:pt modelId="{1D5F6BC7-0B7C-46DE-A6D9-3FC6FA7F0E8E}" type="pres">
      <dgm:prSet presAssocID="{BC35645F-7837-49B6-B4D9-8AFAB10805DD}" presName="Name5" presStyleLbl="vennNode1" presStyleIdx="3" presStyleCnt="4">
        <dgm:presLayoutVars>
          <dgm:bulletEnabled val="1"/>
        </dgm:presLayoutVars>
      </dgm:prSet>
      <dgm:spPr/>
    </dgm:pt>
  </dgm:ptLst>
  <dgm:cxnLst>
    <dgm:cxn modelId="{A7E4990D-0DDE-4B8A-B5B2-BFE62A9B8EB3}" srcId="{E6FCE6DC-9BFF-43AF-ADB9-FC655C3739D0}" destId="{D41C4D67-B19F-4432-829E-33978ED94AF3}" srcOrd="1" destOrd="0" parTransId="{D24260AF-0FDF-4080-8EB8-4A45A2F45B39}" sibTransId="{435BC40F-575E-4704-96FF-75B677B1DA40}"/>
    <dgm:cxn modelId="{FA3ACF2A-DF97-4ECA-A0FD-4C942489A072}" type="presOf" srcId="{BC35645F-7837-49B6-B4D9-8AFAB10805DD}" destId="{1D5F6BC7-0B7C-46DE-A6D9-3FC6FA7F0E8E}" srcOrd="0" destOrd="0" presId="urn:microsoft.com/office/officeart/2005/8/layout/venn3"/>
    <dgm:cxn modelId="{411D9635-353D-4BB1-964C-C0B5F5D0E76A}" type="presOf" srcId="{D41C4D67-B19F-4432-829E-33978ED94AF3}" destId="{8E717E19-EAC9-40C8-916A-8F64554274D0}" srcOrd="0" destOrd="0" presId="urn:microsoft.com/office/officeart/2005/8/layout/venn3"/>
    <dgm:cxn modelId="{F55D1256-9BC8-4651-BC5D-FDC4A350FE04}" srcId="{E6FCE6DC-9BFF-43AF-ADB9-FC655C3739D0}" destId="{5EDA9AEB-0F38-4CBC-9A1B-0B6DB7804665}" srcOrd="2" destOrd="0" parTransId="{C39BF119-58D4-4AB1-BE2F-D23B65632CD6}" sibTransId="{4E5D1A8E-2E1F-40B0-8B12-62AF16DDCD96}"/>
    <dgm:cxn modelId="{5E1ED88A-F214-4CF9-A200-4474D1A5107B}" type="presOf" srcId="{E6FCE6DC-9BFF-43AF-ADB9-FC655C3739D0}" destId="{B8434BF1-1C61-4D27-BAAB-C492AF377020}" srcOrd="0" destOrd="0" presId="urn:microsoft.com/office/officeart/2005/8/layout/venn3"/>
    <dgm:cxn modelId="{5FB7EE91-0C83-42D2-ADDA-782F568CAF39}" srcId="{E6FCE6DC-9BFF-43AF-ADB9-FC655C3739D0}" destId="{F56132E2-3CCA-4676-AD1C-D7F28313E55F}" srcOrd="0" destOrd="0" parTransId="{A3618E6C-B027-4006-96F5-57E4235B0C9B}" sibTransId="{C2DB912E-82F5-4B6F-A14B-7F8617DD0E84}"/>
    <dgm:cxn modelId="{778F39BF-3688-4996-BC0E-B6FF003B41E1}" srcId="{E6FCE6DC-9BFF-43AF-ADB9-FC655C3739D0}" destId="{BC35645F-7837-49B6-B4D9-8AFAB10805DD}" srcOrd="3" destOrd="0" parTransId="{C6A341A2-CAEB-48C5-ACA3-013D4F65D0B4}" sibTransId="{0608D7DE-6AF8-49FA-8BBE-05FCD3848E15}"/>
    <dgm:cxn modelId="{39B6EEC9-4F48-4A21-9F8A-6D41FB89656D}" type="presOf" srcId="{5EDA9AEB-0F38-4CBC-9A1B-0B6DB7804665}" destId="{A76C95E4-26AF-4F44-8541-39F2C41FC906}" srcOrd="0" destOrd="0" presId="urn:microsoft.com/office/officeart/2005/8/layout/venn3"/>
    <dgm:cxn modelId="{199674E7-F531-44C8-9F91-2D154E4ED881}" type="presOf" srcId="{F56132E2-3CCA-4676-AD1C-D7F28313E55F}" destId="{6F486339-E8D0-49E6-880A-AFDAF471F77E}" srcOrd="0" destOrd="0" presId="urn:microsoft.com/office/officeart/2005/8/layout/venn3"/>
    <dgm:cxn modelId="{DB4854FD-E50A-4443-9975-FB1C4566A7AD}" type="presParOf" srcId="{B8434BF1-1C61-4D27-BAAB-C492AF377020}" destId="{6F486339-E8D0-49E6-880A-AFDAF471F77E}" srcOrd="0" destOrd="0" presId="urn:microsoft.com/office/officeart/2005/8/layout/venn3"/>
    <dgm:cxn modelId="{648DC582-1E05-4FEB-93C3-453CAF350A4F}" type="presParOf" srcId="{B8434BF1-1C61-4D27-BAAB-C492AF377020}" destId="{6B4AB71B-28E1-48C3-90F5-483862FF0FE3}" srcOrd="1" destOrd="0" presId="urn:microsoft.com/office/officeart/2005/8/layout/venn3"/>
    <dgm:cxn modelId="{0C97CCAA-74D6-4945-8DA5-96FB94979797}" type="presParOf" srcId="{B8434BF1-1C61-4D27-BAAB-C492AF377020}" destId="{8E717E19-EAC9-40C8-916A-8F64554274D0}" srcOrd="2" destOrd="0" presId="urn:microsoft.com/office/officeart/2005/8/layout/venn3"/>
    <dgm:cxn modelId="{FD51B3CE-C997-41E0-9814-C66BD906C2C4}" type="presParOf" srcId="{B8434BF1-1C61-4D27-BAAB-C492AF377020}" destId="{F63C1DD6-9C0C-4269-87F3-ED82EBC88449}" srcOrd="3" destOrd="0" presId="urn:microsoft.com/office/officeart/2005/8/layout/venn3"/>
    <dgm:cxn modelId="{3EFD840A-414F-4D87-8AA6-F07BBE76362C}" type="presParOf" srcId="{B8434BF1-1C61-4D27-BAAB-C492AF377020}" destId="{A76C95E4-26AF-4F44-8541-39F2C41FC906}" srcOrd="4" destOrd="0" presId="urn:microsoft.com/office/officeart/2005/8/layout/venn3"/>
    <dgm:cxn modelId="{DF095D81-1008-4060-A740-8649536A5075}" type="presParOf" srcId="{B8434BF1-1C61-4D27-BAAB-C492AF377020}" destId="{E50F2A97-4724-4567-AC3A-E99E4A455E25}" srcOrd="5" destOrd="0" presId="urn:microsoft.com/office/officeart/2005/8/layout/venn3"/>
    <dgm:cxn modelId="{748477EE-414A-49AD-89B0-963FBCBDAB00}" type="presParOf" srcId="{B8434BF1-1C61-4D27-BAAB-C492AF377020}" destId="{1D5F6BC7-0B7C-46DE-A6D9-3FC6FA7F0E8E}" srcOrd="6" destOrd="0" presId="urn:microsoft.com/office/officeart/2005/8/layout/venn3"/>
  </dgm:cxnLst>
  <dgm:bg/>
  <dgm:whole/>
  <dgm:extLst>
    <a:ext uri="http://schemas.microsoft.com/office/drawing/2008/diagram">
      <dsp:dataModelExt xmlns:dsp="http://schemas.microsoft.com/office/drawing/2008/diagram" relId="rId9" minVer="http://schemas.openxmlformats.org/drawingml/2006/diagram"/>
    </a:ext>
    <a:ext uri="{C62137D5-CB1D-491B-B009-E17868A290BF}">
      <dgm14:recolorImg xmlns:dgm14="http://schemas.microsoft.com/office/drawing/2010/diagram" val="1"/>
    </a:ext>
  </dgm:extLst>
</dgm:dataModel>
</file>

<file path=ppt/diagrams/data10.xml><?xml version="1.0" encoding="utf-8"?>
<dgm:dataModel xmlns:dgm="http://schemas.openxmlformats.org/drawingml/2006/diagram" xmlns:a="http://schemas.openxmlformats.org/drawingml/2006/main">
  <dgm:ptLst>
    <dgm:pt modelId="{DC0C6EB8-93AF-4687-86EF-1741F3DBEBC0}" type="doc">
      <dgm:prSet loTypeId="urn:microsoft.com/office/officeart/2008/layout/VerticalCurvedList" loCatId="list" qsTypeId="urn:microsoft.com/office/officeart/2005/8/quickstyle/simple1" qsCatId="simple" csTypeId="urn:microsoft.com/office/officeart/2005/8/colors/colorful3" csCatId="colorful" phldr="1"/>
      <dgm:spPr/>
      <dgm:t>
        <a:bodyPr/>
        <a:lstStyle/>
        <a:p>
          <a:endParaRPr lang="en-US"/>
        </a:p>
      </dgm:t>
    </dgm:pt>
    <dgm:pt modelId="{6533FABD-FAE1-458D-9D3F-8B2A2686F297}">
      <dgm:prSet/>
      <dgm:spPr/>
      <dgm:t>
        <a:bodyPr/>
        <a:lstStyle/>
        <a:p>
          <a:pPr rtl="0"/>
          <a:r>
            <a:rPr lang="en-IN" b="1" i="0" dirty="0"/>
            <a:t>Age Proof</a:t>
          </a:r>
          <a:endParaRPr lang="en-US" dirty="0"/>
        </a:p>
      </dgm:t>
    </dgm:pt>
    <dgm:pt modelId="{5CD51668-42DD-47F4-9761-052CA9032BAB}" type="parTrans" cxnId="{D17CB193-93A2-4D88-892C-59B5A467CA80}">
      <dgm:prSet/>
      <dgm:spPr/>
      <dgm:t>
        <a:bodyPr/>
        <a:lstStyle/>
        <a:p>
          <a:endParaRPr lang="en-US"/>
        </a:p>
      </dgm:t>
    </dgm:pt>
    <dgm:pt modelId="{9B35E122-12B4-4641-8265-94C067912E14}" type="sibTrans" cxnId="{D17CB193-93A2-4D88-892C-59B5A467CA80}">
      <dgm:prSet/>
      <dgm:spPr/>
      <dgm:t>
        <a:bodyPr/>
        <a:lstStyle/>
        <a:p>
          <a:endParaRPr lang="en-US"/>
        </a:p>
      </dgm:t>
    </dgm:pt>
    <dgm:pt modelId="{77666791-B703-4F7A-A97B-F869F1925663}">
      <dgm:prSet/>
      <dgm:spPr/>
      <dgm:t>
        <a:bodyPr/>
        <a:lstStyle/>
        <a:p>
          <a:pPr rtl="0"/>
          <a:r>
            <a:rPr lang="en-US" b="1" dirty="0"/>
            <a:t>ID Proof</a:t>
          </a:r>
        </a:p>
      </dgm:t>
    </dgm:pt>
    <dgm:pt modelId="{88BF467B-2DF1-44F7-BDFD-EE26705F729B}" type="parTrans" cxnId="{256E1EEB-C9D6-432B-8533-6FBF75749B24}">
      <dgm:prSet/>
      <dgm:spPr/>
      <dgm:t>
        <a:bodyPr/>
        <a:lstStyle/>
        <a:p>
          <a:endParaRPr lang="en-US"/>
        </a:p>
      </dgm:t>
    </dgm:pt>
    <dgm:pt modelId="{64DF1C2E-9661-4D83-81A3-4C615A47DF45}" type="sibTrans" cxnId="{256E1EEB-C9D6-432B-8533-6FBF75749B24}">
      <dgm:prSet/>
      <dgm:spPr/>
      <dgm:t>
        <a:bodyPr/>
        <a:lstStyle/>
        <a:p>
          <a:endParaRPr lang="en-US"/>
        </a:p>
      </dgm:t>
    </dgm:pt>
    <dgm:pt modelId="{6119D4EB-727A-463B-A457-E98B12BEF833}">
      <dgm:prSet/>
      <dgm:spPr/>
      <dgm:t>
        <a:bodyPr/>
        <a:lstStyle/>
        <a:p>
          <a:pPr rtl="0"/>
          <a:r>
            <a:rPr lang="en-US" b="1" dirty="0">
              <a:latin typeface="+mn-lt"/>
            </a:rPr>
            <a:t>Address</a:t>
          </a:r>
          <a:r>
            <a:rPr lang="en-US" b="1" baseline="0" dirty="0">
              <a:latin typeface="+mn-lt"/>
            </a:rPr>
            <a:t> Proof</a:t>
          </a:r>
          <a:endParaRPr lang="en-US" b="1" dirty="0">
            <a:latin typeface="+mn-lt"/>
          </a:endParaRPr>
        </a:p>
      </dgm:t>
    </dgm:pt>
    <dgm:pt modelId="{B3D0B64E-EA1E-47B0-AEDB-FCAEEC1AA51E}" type="parTrans" cxnId="{D3F62A6B-FE9C-46F9-A274-E4B61336D7E4}">
      <dgm:prSet/>
      <dgm:spPr/>
      <dgm:t>
        <a:bodyPr/>
        <a:lstStyle/>
        <a:p>
          <a:endParaRPr lang="en-US"/>
        </a:p>
      </dgm:t>
    </dgm:pt>
    <dgm:pt modelId="{40E33581-9078-45EF-AB4A-C7772FCA1216}" type="sibTrans" cxnId="{D3F62A6B-FE9C-46F9-A274-E4B61336D7E4}">
      <dgm:prSet/>
      <dgm:spPr/>
      <dgm:t>
        <a:bodyPr/>
        <a:lstStyle/>
        <a:p>
          <a:endParaRPr lang="en-US"/>
        </a:p>
      </dgm:t>
    </dgm:pt>
    <dgm:pt modelId="{088A764D-6D78-4DBC-8E80-FD1646114F7E}">
      <dgm:prSet/>
      <dgm:spPr/>
      <dgm:t>
        <a:bodyPr/>
        <a:lstStyle/>
        <a:p>
          <a:pPr rtl="0"/>
          <a:r>
            <a:rPr lang="en-IN" b="1" i="0" dirty="0"/>
            <a:t>Cheque copy/ Front page bank passbook/Bank statement with transaction</a:t>
          </a:r>
          <a:endParaRPr lang="en-US" dirty="0"/>
        </a:p>
      </dgm:t>
    </dgm:pt>
    <dgm:pt modelId="{AF271EE3-F5B3-4B6A-8726-547C09E3562B}" type="parTrans" cxnId="{EF4DEC3C-19A9-4D10-9ECA-9E58CE00D6C0}">
      <dgm:prSet/>
      <dgm:spPr/>
      <dgm:t>
        <a:bodyPr/>
        <a:lstStyle/>
        <a:p>
          <a:endParaRPr lang="en-US"/>
        </a:p>
      </dgm:t>
    </dgm:pt>
    <dgm:pt modelId="{BBDCD611-938A-410C-8B2E-E103997C9452}" type="sibTrans" cxnId="{EF4DEC3C-19A9-4D10-9ECA-9E58CE00D6C0}">
      <dgm:prSet/>
      <dgm:spPr/>
      <dgm:t>
        <a:bodyPr/>
        <a:lstStyle/>
        <a:p>
          <a:endParaRPr lang="en-US"/>
        </a:p>
      </dgm:t>
    </dgm:pt>
    <dgm:pt modelId="{7884F818-97FA-46DF-A6E3-1388B25033D3}">
      <dgm:prSet/>
      <dgm:spPr/>
      <dgm:t>
        <a:bodyPr/>
        <a:lstStyle/>
        <a:p>
          <a:pPr rtl="0"/>
          <a:r>
            <a:rPr lang="en-IN" b="1" i="0" dirty="0"/>
            <a:t>Online Declaration form &amp; ECS Mandate physical copy</a:t>
          </a:r>
          <a:endParaRPr lang="en-US" dirty="0"/>
        </a:p>
      </dgm:t>
    </dgm:pt>
    <dgm:pt modelId="{FED4B0D2-248B-4B0B-8AA4-5E2B1CA741B7}" type="parTrans" cxnId="{724BC664-3448-4DBF-9E0A-BB8E2010D8CF}">
      <dgm:prSet/>
      <dgm:spPr/>
      <dgm:t>
        <a:bodyPr/>
        <a:lstStyle/>
        <a:p>
          <a:endParaRPr lang="en-US"/>
        </a:p>
      </dgm:t>
    </dgm:pt>
    <dgm:pt modelId="{8A6B43B0-C997-4F24-BEB3-AA3F8766C0FE}" type="sibTrans" cxnId="{724BC664-3448-4DBF-9E0A-BB8E2010D8CF}">
      <dgm:prSet/>
      <dgm:spPr/>
      <dgm:t>
        <a:bodyPr/>
        <a:lstStyle/>
        <a:p>
          <a:endParaRPr lang="en-US"/>
        </a:p>
      </dgm:t>
    </dgm:pt>
    <dgm:pt modelId="{86528E20-E701-4E10-BF4A-31F4C18E3D81}">
      <dgm:prSet/>
      <dgm:spPr/>
      <dgm:t>
        <a:bodyPr/>
        <a:lstStyle/>
        <a:p>
          <a:pPr rtl="0"/>
          <a:r>
            <a:rPr lang="en-IN" b="1" i="0" dirty="0"/>
            <a:t>Passport size photograph</a:t>
          </a:r>
          <a:endParaRPr lang="en-US" dirty="0"/>
        </a:p>
      </dgm:t>
    </dgm:pt>
    <dgm:pt modelId="{E58BC50B-2115-47EA-9F0E-83E5BDAA4CAF}" type="parTrans" cxnId="{E55F2B92-0A41-4F0F-B7A0-F824DA7D3319}">
      <dgm:prSet/>
      <dgm:spPr/>
      <dgm:t>
        <a:bodyPr/>
        <a:lstStyle/>
        <a:p>
          <a:endParaRPr lang="en-US"/>
        </a:p>
      </dgm:t>
    </dgm:pt>
    <dgm:pt modelId="{6071686A-91F9-4909-9758-EEAC0249AE86}" type="sibTrans" cxnId="{E55F2B92-0A41-4F0F-B7A0-F824DA7D3319}">
      <dgm:prSet/>
      <dgm:spPr/>
      <dgm:t>
        <a:bodyPr/>
        <a:lstStyle/>
        <a:p>
          <a:endParaRPr lang="en-US"/>
        </a:p>
      </dgm:t>
    </dgm:pt>
    <dgm:pt modelId="{23783C17-A08C-4554-9F88-39C8B838E2C5}">
      <dgm:prSet/>
      <dgm:spPr/>
      <dgm:t>
        <a:bodyPr/>
        <a:lstStyle/>
        <a:p>
          <a:pPr rtl="0"/>
          <a:r>
            <a:rPr lang="en-US" b="1" dirty="0">
              <a:latin typeface="+mn-lt"/>
            </a:rPr>
            <a:t>Video recording with simple questions along with complete checklist</a:t>
          </a:r>
        </a:p>
      </dgm:t>
    </dgm:pt>
    <dgm:pt modelId="{52ECDA7D-EAAC-4CB9-A8D7-8BC6C20BCA8E}" type="parTrans" cxnId="{724510F8-6F73-4127-93EE-AB3127129268}">
      <dgm:prSet/>
      <dgm:spPr/>
      <dgm:t>
        <a:bodyPr/>
        <a:lstStyle/>
        <a:p>
          <a:endParaRPr lang="en-US"/>
        </a:p>
      </dgm:t>
    </dgm:pt>
    <dgm:pt modelId="{0134230F-B68C-4819-B78E-4674941554FF}" type="sibTrans" cxnId="{724510F8-6F73-4127-93EE-AB3127129268}">
      <dgm:prSet/>
      <dgm:spPr/>
      <dgm:t>
        <a:bodyPr/>
        <a:lstStyle/>
        <a:p>
          <a:endParaRPr lang="en-US"/>
        </a:p>
      </dgm:t>
    </dgm:pt>
    <dgm:pt modelId="{017B6E8A-B08C-42CB-BD88-B4887A01854F}">
      <dgm:prSet/>
      <dgm:spPr/>
      <dgm:t>
        <a:bodyPr/>
        <a:lstStyle/>
        <a:p>
          <a:endParaRPr lang="en-US"/>
        </a:p>
      </dgm:t>
    </dgm:pt>
    <dgm:pt modelId="{1E723157-2E64-4ABF-8F0F-F42E30950A85}" type="parTrans" cxnId="{8BEC3840-98C3-4FE7-B940-CDD066C949AB}">
      <dgm:prSet/>
      <dgm:spPr/>
      <dgm:t>
        <a:bodyPr/>
        <a:lstStyle/>
        <a:p>
          <a:endParaRPr lang="en-US"/>
        </a:p>
      </dgm:t>
    </dgm:pt>
    <dgm:pt modelId="{511B5DD4-67FC-4607-B197-FAA2281D8AFF}" type="sibTrans" cxnId="{8BEC3840-98C3-4FE7-B940-CDD066C949AB}">
      <dgm:prSet/>
      <dgm:spPr/>
      <dgm:t>
        <a:bodyPr/>
        <a:lstStyle/>
        <a:p>
          <a:endParaRPr lang="en-US"/>
        </a:p>
      </dgm:t>
    </dgm:pt>
    <dgm:pt modelId="{C941E1B9-D9EE-4403-A653-D53492A73E75}" type="pres">
      <dgm:prSet presAssocID="{DC0C6EB8-93AF-4687-86EF-1741F3DBEBC0}" presName="Name0" presStyleCnt="0">
        <dgm:presLayoutVars>
          <dgm:chMax val="7"/>
          <dgm:chPref val="7"/>
          <dgm:dir/>
        </dgm:presLayoutVars>
      </dgm:prSet>
      <dgm:spPr/>
    </dgm:pt>
    <dgm:pt modelId="{F81D5ED1-9E2A-4D0A-8771-E90B7EC72044}" type="pres">
      <dgm:prSet presAssocID="{DC0C6EB8-93AF-4687-86EF-1741F3DBEBC0}" presName="Name1" presStyleCnt="0"/>
      <dgm:spPr/>
    </dgm:pt>
    <dgm:pt modelId="{33062884-E514-4317-A14A-90547DD84CB0}" type="pres">
      <dgm:prSet presAssocID="{DC0C6EB8-93AF-4687-86EF-1741F3DBEBC0}" presName="cycle" presStyleCnt="0"/>
      <dgm:spPr/>
    </dgm:pt>
    <dgm:pt modelId="{A45363B7-BB77-4E06-8294-2C120E36BBC6}" type="pres">
      <dgm:prSet presAssocID="{DC0C6EB8-93AF-4687-86EF-1741F3DBEBC0}" presName="srcNode" presStyleLbl="node1" presStyleIdx="0" presStyleCnt="7"/>
      <dgm:spPr/>
    </dgm:pt>
    <dgm:pt modelId="{A0D35D3E-CED5-48F9-A879-F8715D6CFEFD}" type="pres">
      <dgm:prSet presAssocID="{DC0C6EB8-93AF-4687-86EF-1741F3DBEBC0}" presName="conn" presStyleLbl="parChTrans1D2" presStyleIdx="0" presStyleCnt="1"/>
      <dgm:spPr/>
    </dgm:pt>
    <dgm:pt modelId="{E1536CE8-4A27-40D1-95EB-4AE4588EEB54}" type="pres">
      <dgm:prSet presAssocID="{DC0C6EB8-93AF-4687-86EF-1741F3DBEBC0}" presName="extraNode" presStyleLbl="node1" presStyleIdx="0" presStyleCnt="7"/>
      <dgm:spPr/>
    </dgm:pt>
    <dgm:pt modelId="{5EA92E67-C9CA-4BF2-BDCE-9945880CE749}" type="pres">
      <dgm:prSet presAssocID="{DC0C6EB8-93AF-4687-86EF-1741F3DBEBC0}" presName="dstNode" presStyleLbl="node1" presStyleIdx="0" presStyleCnt="7"/>
      <dgm:spPr/>
    </dgm:pt>
    <dgm:pt modelId="{82AA2B14-3BA3-4870-9A72-D001CCF7DE9F}" type="pres">
      <dgm:prSet presAssocID="{6533FABD-FAE1-458D-9D3F-8B2A2686F297}" presName="text_1" presStyleLbl="node1" presStyleIdx="0" presStyleCnt="7">
        <dgm:presLayoutVars>
          <dgm:bulletEnabled val="1"/>
        </dgm:presLayoutVars>
      </dgm:prSet>
      <dgm:spPr/>
    </dgm:pt>
    <dgm:pt modelId="{241E3DE3-3878-4BC7-B70D-529BD355F943}" type="pres">
      <dgm:prSet presAssocID="{6533FABD-FAE1-458D-9D3F-8B2A2686F297}" presName="accent_1" presStyleCnt="0"/>
      <dgm:spPr/>
    </dgm:pt>
    <dgm:pt modelId="{C5FC263C-8715-4C9F-BFD9-B1204B4CB47E}" type="pres">
      <dgm:prSet presAssocID="{6533FABD-FAE1-458D-9D3F-8B2A2686F297}" presName="accentRepeatNode" presStyleLbl="solidFgAcc1" presStyleIdx="0" presStyleCnt="7"/>
      <dgm:spPr/>
    </dgm:pt>
    <dgm:pt modelId="{B1A4E92E-8708-44CA-A0F4-953D60874CCB}" type="pres">
      <dgm:prSet presAssocID="{77666791-B703-4F7A-A97B-F869F1925663}" presName="text_2" presStyleLbl="node1" presStyleIdx="1" presStyleCnt="7">
        <dgm:presLayoutVars>
          <dgm:bulletEnabled val="1"/>
        </dgm:presLayoutVars>
      </dgm:prSet>
      <dgm:spPr/>
    </dgm:pt>
    <dgm:pt modelId="{679C55AA-DC9B-4424-B475-ADC6AD56DF36}" type="pres">
      <dgm:prSet presAssocID="{77666791-B703-4F7A-A97B-F869F1925663}" presName="accent_2" presStyleCnt="0"/>
      <dgm:spPr/>
    </dgm:pt>
    <dgm:pt modelId="{FD20DD60-F787-4DFA-99A7-846D2FB7C2F6}" type="pres">
      <dgm:prSet presAssocID="{77666791-B703-4F7A-A97B-F869F1925663}" presName="accentRepeatNode" presStyleLbl="solidFgAcc1" presStyleIdx="1" presStyleCnt="7"/>
      <dgm:spPr/>
    </dgm:pt>
    <dgm:pt modelId="{DB0184C5-2056-4E52-9FB3-04AC8853C3F3}" type="pres">
      <dgm:prSet presAssocID="{6119D4EB-727A-463B-A457-E98B12BEF833}" presName="text_3" presStyleLbl="node1" presStyleIdx="2" presStyleCnt="7">
        <dgm:presLayoutVars>
          <dgm:bulletEnabled val="1"/>
        </dgm:presLayoutVars>
      </dgm:prSet>
      <dgm:spPr/>
    </dgm:pt>
    <dgm:pt modelId="{FAF5CE08-9380-4267-9507-0B27655D864A}" type="pres">
      <dgm:prSet presAssocID="{6119D4EB-727A-463B-A457-E98B12BEF833}" presName="accent_3" presStyleCnt="0"/>
      <dgm:spPr/>
    </dgm:pt>
    <dgm:pt modelId="{A34C0135-A957-471E-8051-0A2661037BEA}" type="pres">
      <dgm:prSet presAssocID="{6119D4EB-727A-463B-A457-E98B12BEF833}" presName="accentRepeatNode" presStyleLbl="solidFgAcc1" presStyleIdx="2" presStyleCnt="7"/>
      <dgm:spPr/>
    </dgm:pt>
    <dgm:pt modelId="{3759D029-7A08-4CEB-A9F3-2561C8D0AB0B}" type="pres">
      <dgm:prSet presAssocID="{088A764D-6D78-4DBC-8E80-FD1646114F7E}" presName="text_4" presStyleLbl="node1" presStyleIdx="3" presStyleCnt="7">
        <dgm:presLayoutVars>
          <dgm:bulletEnabled val="1"/>
        </dgm:presLayoutVars>
      </dgm:prSet>
      <dgm:spPr/>
    </dgm:pt>
    <dgm:pt modelId="{D555413D-C9B9-48B2-8E0B-EC899CF37329}" type="pres">
      <dgm:prSet presAssocID="{088A764D-6D78-4DBC-8E80-FD1646114F7E}" presName="accent_4" presStyleCnt="0"/>
      <dgm:spPr/>
    </dgm:pt>
    <dgm:pt modelId="{EB602472-1B88-42B6-9A07-5ACD36F6082F}" type="pres">
      <dgm:prSet presAssocID="{088A764D-6D78-4DBC-8E80-FD1646114F7E}" presName="accentRepeatNode" presStyleLbl="solidFgAcc1" presStyleIdx="3" presStyleCnt="7"/>
      <dgm:spPr/>
    </dgm:pt>
    <dgm:pt modelId="{3C31DC5E-8E73-4C31-9F22-10C7FC006A63}" type="pres">
      <dgm:prSet presAssocID="{7884F818-97FA-46DF-A6E3-1388B25033D3}" presName="text_5" presStyleLbl="node1" presStyleIdx="4" presStyleCnt="7">
        <dgm:presLayoutVars>
          <dgm:bulletEnabled val="1"/>
        </dgm:presLayoutVars>
      </dgm:prSet>
      <dgm:spPr/>
    </dgm:pt>
    <dgm:pt modelId="{28FC67C8-EB7F-4920-9918-16D1E8E3EE72}" type="pres">
      <dgm:prSet presAssocID="{7884F818-97FA-46DF-A6E3-1388B25033D3}" presName="accent_5" presStyleCnt="0"/>
      <dgm:spPr/>
    </dgm:pt>
    <dgm:pt modelId="{E05B5EF9-FA03-477D-8ED1-454309645F23}" type="pres">
      <dgm:prSet presAssocID="{7884F818-97FA-46DF-A6E3-1388B25033D3}" presName="accentRepeatNode" presStyleLbl="solidFgAcc1" presStyleIdx="4" presStyleCnt="7"/>
      <dgm:spPr/>
    </dgm:pt>
    <dgm:pt modelId="{E8E8F8C7-98C1-4792-B5B9-5FEC9DA9AA73}" type="pres">
      <dgm:prSet presAssocID="{86528E20-E701-4E10-BF4A-31F4C18E3D81}" presName="text_6" presStyleLbl="node1" presStyleIdx="5" presStyleCnt="7">
        <dgm:presLayoutVars>
          <dgm:bulletEnabled val="1"/>
        </dgm:presLayoutVars>
      </dgm:prSet>
      <dgm:spPr/>
    </dgm:pt>
    <dgm:pt modelId="{1A767C6B-70FC-45E7-8AD2-529810088901}" type="pres">
      <dgm:prSet presAssocID="{86528E20-E701-4E10-BF4A-31F4C18E3D81}" presName="accent_6" presStyleCnt="0"/>
      <dgm:spPr/>
    </dgm:pt>
    <dgm:pt modelId="{2D7F1705-F62D-43F9-BE7A-E5D9C1E56BD7}" type="pres">
      <dgm:prSet presAssocID="{86528E20-E701-4E10-BF4A-31F4C18E3D81}" presName="accentRepeatNode" presStyleLbl="solidFgAcc1" presStyleIdx="5" presStyleCnt="7"/>
      <dgm:spPr/>
    </dgm:pt>
    <dgm:pt modelId="{22EE0E1A-FCA5-4264-9576-B2BFBD002442}" type="pres">
      <dgm:prSet presAssocID="{23783C17-A08C-4554-9F88-39C8B838E2C5}" presName="text_7" presStyleLbl="node1" presStyleIdx="6" presStyleCnt="7">
        <dgm:presLayoutVars>
          <dgm:bulletEnabled val="1"/>
        </dgm:presLayoutVars>
      </dgm:prSet>
      <dgm:spPr/>
    </dgm:pt>
    <dgm:pt modelId="{02DC425C-4D0E-43DC-9D10-BCC6F096FAFD}" type="pres">
      <dgm:prSet presAssocID="{23783C17-A08C-4554-9F88-39C8B838E2C5}" presName="accent_7" presStyleCnt="0"/>
      <dgm:spPr/>
    </dgm:pt>
    <dgm:pt modelId="{ABE2A994-8903-4D34-92C2-B574A429B9C1}" type="pres">
      <dgm:prSet presAssocID="{23783C17-A08C-4554-9F88-39C8B838E2C5}" presName="accentRepeatNode" presStyleLbl="solidFgAcc1" presStyleIdx="6" presStyleCnt="7"/>
      <dgm:spPr/>
    </dgm:pt>
  </dgm:ptLst>
  <dgm:cxnLst>
    <dgm:cxn modelId="{23774105-DA39-4058-8D40-584FABCF2A1C}" type="presOf" srcId="{6119D4EB-727A-463B-A457-E98B12BEF833}" destId="{DB0184C5-2056-4E52-9FB3-04AC8853C3F3}" srcOrd="0" destOrd="0" presId="urn:microsoft.com/office/officeart/2008/layout/VerticalCurvedList"/>
    <dgm:cxn modelId="{CA87F819-575D-45D0-A9BC-7163C1839F61}" type="presOf" srcId="{DC0C6EB8-93AF-4687-86EF-1741F3DBEBC0}" destId="{C941E1B9-D9EE-4403-A653-D53492A73E75}" srcOrd="0" destOrd="0" presId="urn:microsoft.com/office/officeart/2008/layout/VerticalCurvedList"/>
    <dgm:cxn modelId="{112E3228-C067-476F-9AE6-74BFE174FFBC}" type="presOf" srcId="{86528E20-E701-4E10-BF4A-31F4C18E3D81}" destId="{E8E8F8C7-98C1-4792-B5B9-5FEC9DA9AA73}" srcOrd="0" destOrd="0" presId="urn:microsoft.com/office/officeart/2008/layout/VerticalCurvedList"/>
    <dgm:cxn modelId="{EF4DEC3C-19A9-4D10-9ECA-9E58CE00D6C0}" srcId="{DC0C6EB8-93AF-4687-86EF-1741F3DBEBC0}" destId="{088A764D-6D78-4DBC-8E80-FD1646114F7E}" srcOrd="3" destOrd="0" parTransId="{AF271EE3-F5B3-4B6A-8726-547C09E3562B}" sibTransId="{BBDCD611-938A-410C-8B2E-E103997C9452}"/>
    <dgm:cxn modelId="{8BEC3840-98C3-4FE7-B940-CDD066C949AB}" srcId="{DC0C6EB8-93AF-4687-86EF-1741F3DBEBC0}" destId="{017B6E8A-B08C-42CB-BD88-B4887A01854F}" srcOrd="7" destOrd="0" parTransId="{1E723157-2E64-4ABF-8F0F-F42E30950A85}" sibTransId="{511B5DD4-67FC-4607-B197-FAA2281D8AFF}"/>
    <dgm:cxn modelId="{724BC664-3448-4DBF-9E0A-BB8E2010D8CF}" srcId="{DC0C6EB8-93AF-4687-86EF-1741F3DBEBC0}" destId="{7884F818-97FA-46DF-A6E3-1388B25033D3}" srcOrd="4" destOrd="0" parTransId="{FED4B0D2-248B-4B0B-8AA4-5E2B1CA741B7}" sibTransId="{8A6B43B0-C997-4F24-BEB3-AA3F8766C0FE}"/>
    <dgm:cxn modelId="{D9B0D444-60B3-4DC8-A65E-A062ECCC39FB}" type="presOf" srcId="{7884F818-97FA-46DF-A6E3-1388B25033D3}" destId="{3C31DC5E-8E73-4C31-9F22-10C7FC006A63}" srcOrd="0" destOrd="0" presId="urn:microsoft.com/office/officeart/2008/layout/VerticalCurvedList"/>
    <dgm:cxn modelId="{D3F62A6B-FE9C-46F9-A274-E4B61336D7E4}" srcId="{DC0C6EB8-93AF-4687-86EF-1741F3DBEBC0}" destId="{6119D4EB-727A-463B-A457-E98B12BEF833}" srcOrd="2" destOrd="0" parTransId="{B3D0B64E-EA1E-47B0-AEDB-FCAEEC1AA51E}" sibTransId="{40E33581-9078-45EF-AB4A-C7772FCA1216}"/>
    <dgm:cxn modelId="{32BD0C85-A1D7-4417-A126-8628ABAA53B9}" type="presOf" srcId="{9B35E122-12B4-4641-8265-94C067912E14}" destId="{A0D35D3E-CED5-48F9-A879-F8715D6CFEFD}" srcOrd="0" destOrd="0" presId="urn:microsoft.com/office/officeart/2008/layout/VerticalCurvedList"/>
    <dgm:cxn modelId="{E55F2B92-0A41-4F0F-B7A0-F824DA7D3319}" srcId="{DC0C6EB8-93AF-4687-86EF-1741F3DBEBC0}" destId="{86528E20-E701-4E10-BF4A-31F4C18E3D81}" srcOrd="5" destOrd="0" parTransId="{E58BC50B-2115-47EA-9F0E-83E5BDAA4CAF}" sibTransId="{6071686A-91F9-4909-9758-EEAC0249AE86}"/>
    <dgm:cxn modelId="{D17CB193-93A2-4D88-892C-59B5A467CA80}" srcId="{DC0C6EB8-93AF-4687-86EF-1741F3DBEBC0}" destId="{6533FABD-FAE1-458D-9D3F-8B2A2686F297}" srcOrd="0" destOrd="0" parTransId="{5CD51668-42DD-47F4-9761-052CA9032BAB}" sibTransId="{9B35E122-12B4-4641-8265-94C067912E14}"/>
    <dgm:cxn modelId="{24E365AD-AA81-4AC6-A808-53A83D4EEF61}" type="presOf" srcId="{77666791-B703-4F7A-A97B-F869F1925663}" destId="{B1A4E92E-8708-44CA-A0F4-953D60874CCB}" srcOrd="0" destOrd="0" presId="urn:microsoft.com/office/officeart/2008/layout/VerticalCurvedList"/>
    <dgm:cxn modelId="{8B1B7CBD-84B0-44DF-BF86-44D2877306AB}" type="presOf" srcId="{088A764D-6D78-4DBC-8E80-FD1646114F7E}" destId="{3759D029-7A08-4CEB-A9F3-2561C8D0AB0B}" srcOrd="0" destOrd="0" presId="urn:microsoft.com/office/officeart/2008/layout/VerticalCurvedList"/>
    <dgm:cxn modelId="{D06BD1C1-213B-4595-8707-9E382E7B1C87}" type="presOf" srcId="{6533FABD-FAE1-458D-9D3F-8B2A2686F297}" destId="{82AA2B14-3BA3-4870-9A72-D001CCF7DE9F}" srcOrd="0" destOrd="0" presId="urn:microsoft.com/office/officeart/2008/layout/VerticalCurvedList"/>
    <dgm:cxn modelId="{256E1EEB-C9D6-432B-8533-6FBF75749B24}" srcId="{DC0C6EB8-93AF-4687-86EF-1741F3DBEBC0}" destId="{77666791-B703-4F7A-A97B-F869F1925663}" srcOrd="1" destOrd="0" parTransId="{88BF467B-2DF1-44F7-BDFD-EE26705F729B}" sibTransId="{64DF1C2E-9661-4D83-81A3-4C615A47DF45}"/>
    <dgm:cxn modelId="{7D2534EB-19EB-43B1-8FF3-385CF8A49EB3}" type="presOf" srcId="{23783C17-A08C-4554-9F88-39C8B838E2C5}" destId="{22EE0E1A-FCA5-4264-9576-B2BFBD002442}" srcOrd="0" destOrd="0" presId="urn:microsoft.com/office/officeart/2008/layout/VerticalCurvedList"/>
    <dgm:cxn modelId="{724510F8-6F73-4127-93EE-AB3127129268}" srcId="{DC0C6EB8-93AF-4687-86EF-1741F3DBEBC0}" destId="{23783C17-A08C-4554-9F88-39C8B838E2C5}" srcOrd="6" destOrd="0" parTransId="{52ECDA7D-EAAC-4CB9-A8D7-8BC6C20BCA8E}" sibTransId="{0134230F-B68C-4819-B78E-4674941554FF}"/>
    <dgm:cxn modelId="{C789C3B4-17E5-4AE0-B25F-2E5D07428C1E}" type="presParOf" srcId="{C941E1B9-D9EE-4403-A653-D53492A73E75}" destId="{F81D5ED1-9E2A-4D0A-8771-E90B7EC72044}" srcOrd="0" destOrd="0" presId="urn:microsoft.com/office/officeart/2008/layout/VerticalCurvedList"/>
    <dgm:cxn modelId="{BF4BDB23-CB1A-4BEF-94F5-CF644A1E515B}" type="presParOf" srcId="{F81D5ED1-9E2A-4D0A-8771-E90B7EC72044}" destId="{33062884-E514-4317-A14A-90547DD84CB0}" srcOrd="0" destOrd="0" presId="urn:microsoft.com/office/officeart/2008/layout/VerticalCurvedList"/>
    <dgm:cxn modelId="{85D9A84B-9F38-4037-BBA9-4D5992597736}" type="presParOf" srcId="{33062884-E514-4317-A14A-90547DD84CB0}" destId="{A45363B7-BB77-4E06-8294-2C120E36BBC6}" srcOrd="0" destOrd="0" presId="urn:microsoft.com/office/officeart/2008/layout/VerticalCurvedList"/>
    <dgm:cxn modelId="{DAD96937-E75D-4BA9-95FA-424791B5988E}" type="presParOf" srcId="{33062884-E514-4317-A14A-90547DD84CB0}" destId="{A0D35D3E-CED5-48F9-A879-F8715D6CFEFD}" srcOrd="1" destOrd="0" presId="urn:microsoft.com/office/officeart/2008/layout/VerticalCurvedList"/>
    <dgm:cxn modelId="{C4CF15EA-B7C9-4488-829A-739515CFC8F4}" type="presParOf" srcId="{33062884-E514-4317-A14A-90547DD84CB0}" destId="{E1536CE8-4A27-40D1-95EB-4AE4588EEB54}" srcOrd="2" destOrd="0" presId="urn:microsoft.com/office/officeart/2008/layout/VerticalCurvedList"/>
    <dgm:cxn modelId="{DB99F538-3474-4439-8045-4E43CDEAB56B}" type="presParOf" srcId="{33062884-E514-4317-A14A-90547DD84CB0}" destId="{5EA92E67-C9CA-4BF2-BDCE-9945880CE749}" srcOrd="3" destOrd="0" presId="urn:microsoft.com/office/officeart/2008/layout/VerticalCurvedList"/>
    <dgm:cxn modelId="{1CA39047-43D7-4F65-98A6-25D63FA91DC7}" type="presParOf" srcId="{F81D5ED1-9E2A-4D0A-8771-E90B7EC72044}" destId="{82AA2B14-3BA3-4870-9A72-D001CCF7DE9F}" srcOrd="1" destOrd="0" presId="urn:microsoft.com/office/officeart/2008/layout/VerticalCurvedList"/>
    <dgm:cxn modelId="{B685834D-597C-4F4B-9B4C-B04B6F33A8B6}" type="presParOf" srcId="{F81D5ED1-9E2A-4D0A-8771-E90B7EC72044}" destId="{241E3DE3-3878-4BC7-B70D-529BD355F943}" srcOrd="2" destOrd="0" presId="urn:microsoft.com/office/officeart/2008/layout/VerticalCurvedList"/>
    <dgm:cxn modelId="{C3DCC795-C968-438F-B69D-598E7F13CFAD}" type="presParOf" srcId="{241E3DE3-3878-4BC7-B70D-529BD355F943}" destId="{C5FC263C-8715-4C9F-BFD9-B1204B4CB47E}" srcOrd="0" destOrd="0" presId="urn:microsoft.com/office/officeart/2008/layout/VerticalCurvedList"/>
    <dgm:cxn modelId="{EEA4F91D-78A8-4A96-A017-DBA10C84CF21}" type="presParOf" srcId="{F81D5ED1-9E2A-4D0A-8771-E90B7EC72044}" destId="{B1A4E92E-8708-44CA-A0F4-953D60874CCB}" srcOrd="3" destOrd="0" presId="urn:microsoft.com/office/officeart/2008/layout/VerticalCurvedList"/>
    <dgm:cxn modelId="{539F82EB-55D4-4EE9-BCD7-83AE369629E8}" type="presParOf" srcId="{F81D5ED1-9E2A-4D0A-8771-E90B7EC72044}" destId="{679C55AA-DC9B-4424-B475-ADC6AD56DF36}" srcOrd="4" destOrd="0" presId="urn:microsoft.com/office/officeart/2008/layout/VerticalCurvedList"/>
    <dgm:cxn modelId="{7DBCEDF3-09DA-4FEF-B884-2F2D459EA3A3}" type="presParOf" srcId="{679C55AA-DC9B-4424-B475-ADC6AD56DF36}" destId="{FD20DD60-F787-4DFA-99A7-846D2FB7C2F6}" srcOrd="0" destOrd="0" presId="urn:microsoft.com/office/officeart/2008/layout/VerticalCurvedList"/>
    <dgm:cxn modelId="{9258C994-D1F2-420B-A0BF-0317218A436D}" type="presParOf" srcId="{F81D5ED1-9E2A-4D0A-8771-E90B7EC72044}" destId="{DB0184C5-2056-4E52-9FB3-04AC8853C3F3}" srcOrd="5" destOrd="0" presId="urn:microsoft.com/office/officeart/2008/layout/VerticalCurvedList"/>
    <dgm:cxn modelId="{31AF229A-F79B-4E0D-90FE-7A7528B0BC5F}" type="presParOf" srcId="{F81D5ED1-9E2A-4D0A-8771-E90B7EC72044}" destId="{FAF5CE08-9380-4267-9507-0B27655D864A}" srcOrd="6" destOrd="0" presId="urn:microsoft.com/office/officeart/2008/layout/VerticalCurvedList"/>
    <dgm:cxn modelId="{D9057838-DAF0-4139-8A27-1587F8832C6A}" type="presParOf" srcId="{FAF5CE08-9380-4267-9507-0B27655D864A}" destId="{A34C0135-A957-471E-8051-0A2661037BEA}" srcOrd="0" destOrd="0" presId="urn:microsoft.com/office/officeart/2008/layout/VerticalCurvedList"/>
    <dgm:cxn modelId="{400E89D4-9BDC-4D01-841D-1A6E5AE0B878}" type="presParOf" srcId="{F81D5ED1-9E2A-4D0A-8771-E90B7EC72044}" destId="{3759D029-7A08-4CEB-A9F3-2561C8D0AB0B}" srcOrd="7" destOrd="0" presId="urn:microsoft.com/office/officeart/2008/layout/VerticalCurvedList"/>
    <dgm:cxn modelId="{6FB4A9D6-6286-4FD3-AF81-E9FDC9C8B19D}" type="presParOf" srcId="{F81D5ED1-9E2A-4D0A-8771-E90B7EC72044}" destId="{D555413D-C9B9-48B2-8E0B-EC899CF37329}" srcOrd="8" destOrd="0" presId="urn:microsoft.com/office/officeart/2008/layout/VerticalCurvedList"/>
    <dgm:cxn modelId="{01832E13-6C77-4271-8190-0D40E6C2443C}" type="presParOf" srcId="{D555413D-C9B9-48B2-8E0B-EC899CF37329}" destId="{EB602472-1B88-42B6-9A07-5ACD36F6082F}" srcOrd="0" destOrd="0" presId="urn:microsoft.com/office/officeart/2008/layout/VerticalCurvedList"/>
    <dgm:cxn modelId="{1EADBEF5-6834-4BBB-94BC-2FCE02AE1BED}" type="presParOf" srcId="{F81D5ED1-9E2A-4D0A-8771-E90B7EC72044}" destId="{3C31DC5E-8E73-4C31-9F22-10C7FC006A63}" srcOrd="9" destOrd="0" presId="urn:microsoft.com/office/officeart/2008/layout/VerticalCurvedList"/>
    <dgm:cxn modelId="{67834C33-CE2A-4F47-AB48-F4ADAFC3FCE8}" type="presParOf" srcId="{F81D5ED1-9E2A-4D0A-8771-E90B7EC72044}" destId="{28FC67C8-EB7F-4920-9918-16D1E8E3EE72}" srcOrd="10" destOrd="0" presId="urn:microsoft.com/office/officeart/2008/layout/VerticalCurvedList"/>
    <dgm:cxn modelId="{E60D4658-C3D8-465E-A2A3-7BCAA49A6CC8}" type="presParOf" srcId="{28FC67C8-EB7F-4920-9918-16D1E8E3EE72}" destId="{E05B5EF9-FA03-477D-8ED1-454309645F23}" srcOrd="0" destOrd="0" presId="urn:microsoft.com/office/officeart/2008/layout/VerticalCurvedList"/>
    <dgm:cxn modelId="{97520438-8F16-4A01-BB7E-48C723849557}" type="presParOf" srcId="{F81D5ED1-9E2A-4D0A-8771-E90B7EC72044}" destId="{E8E8F8C7-98C1-4792-B5B9-5FEC9DA9AA73}" srcOrd="11" destOrd="0" presId="urn:microsoft.com/office/officeart/2008/layout/VerticalCurvedList"/>
    <dgm:cxn modelId="{538C7B81-7B25-4BEB-A0BB-738045B114F6}" type="presParOf" srcId="{F81D5ED1-9E2A-4D0A-8771-E90B7EC72044}" destId="{1A767C6B-70FC-45E7-8AD2-529810088901}" srcOrd="12" destOrd="0" presId="urn:microsoft.com/office/officeart/2008/layout/VerticalCurvedList"/>
    <dgm:cxn modelId="{08E93EF1-1793-40C9-9575-8B75E1D99788}" type="presParOf" srcId="{1A767C6B-70FC-45E7-8AD2-529810088901}" destId="{2D7F1705-F62D-43F9-BE7A-E5D9C1E56BD7}" srcOrd="0" destOrd="0" presId="urn:microsoft.com/office/officeart/2008/layout/VerticalCurvedList"/>
    <dgm:cxn modelId="{2E6C0587-7D74-4BB2-9EDF-2947D810A539}" type="presParOf" srcId="{F81D5ED1-9E2A-4D0A-8771-E90B7EC72044}" destId="{22EE0E1A-FCA5-4264-9576-B2BFBD002442}" srcOrd="13" destOrd="0" presId="urn:microsoft.com/office/officeart/2008/layout/VerticalCurvedList"/>
    <dgm:cxn modelId="{C655B39C-D3CA-4570-8C29-E095FCAFC647}" type="presParOf" srcId="{F81D5ED1-9E2A-4D0A-8771-E90B7EC72044}" destId="{02DC425C-4D0E-43DC-9D10-BCC6F096FAFD}" srcOrd="14" destOrd="0" presId="urn:microsoft.com/office/officeart/2008/layout/VerticalCurvedList"/>
    <dgm:cxn modelId="{2F5A1867-4362-4A2F-9210-FB2A875606D4}" type="presParOf" srcId="{02DC425C-4D0E-43DC-9D10-BCC6F096FAFD}" destId="{ABE2A994-8903-4D34-92C2-B574A429B9C1}"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363AD1B-9D87-48B4-8F18-74F651C1BA8F}" type="doc">
      <dgm:prSet loTypeId="urn:microsoft.com/office/officeart/2005/8/layout/matrix2" loCatId="matrix" qsTypeId="urn:microsoft.com/office/officeart/2005/8/quickstyle/simple2" qsCatId="simple" csTypeId="urn:microsoft.com/office/officeart/2005/8/colors/colorful3" csCatId="colorful" phldr="1"/>
      <dgm:spPr/>
      <dgm:t>
        <a:bodyPr/>
        <a:lstStyle/>
        <a:p>
          <a:endParaRPr lang="en-US"/>
        </a:p>
      </dgm:t>
    </dgm:pt>
    <dgm:pt modelId="{34F65448-5EB2-4730-BC54-3997B6516EF0}">
      <dgm:prSet custT="1"/>
      <dgm:spPr>
        <a:effectLst/>
      </dgm:spPr>
      <dgm:t>
        <a:bodyPr/>
        <a:lstStyle/>
        <a:p>
          <a:pPr rtl="0"/>
          <a:r>
            <a:rPr lang="en-US" sz="2000" b="0" i="0" dirty="0"/>
            <a:t>Maturity Benefit </a:t>
          </a:r>
          <a:endParaRPr lang="en-US" sz="2000" dirty="0"/>
        </a:p>
      </dgm:t>
    </dgm:pt>
    <dgm:pt modelId="{9DDC64D6-01C6-4ED0-B87F-F0B6019CA871}" type="parTrans" cxnId="{E0FD13FB-CD1B-4B1F-8443-320396582C94}">
      <dgm:prSet/>
      <dgm:spPr/>
      <dgm:t>
        <a:bodyPr/>
        <a:lstStyle/>
        <a:p>
          <a:endParaRPr lang="en-US"/>
        </a:p>
      </dgm:t>
    </dgm:pt>
    <dgm:pt modelId="{6813A42C-5FDF-45FB-B116-82CB6A9E4DEA}" type="sibTrans" cxnId="{E0FD13FB-CD1B-4B1F-8443-320396582C94}">
      <dgm:prSet/>
      <dgm:spPr/>
      <dgm:t>
        <a:bodyPr/>
        <a:lstStyle/>
        <a:p>
          <a:endParaRPr lang="en-US"/>
        </a:p>
      </dgm:t>
    </dgm:pt>
    <dgm:pt modelId="{0223756C-E145-4EF2-95C5-F6987CBD688C}">
      <dgm:prSet custT="1"/>
      <dgm:spPr>
        <a:effectLst/>
      </dgm:spPr>
      <dgm:t>
        <a:bodyPr/>
        <a:lstStyle/>
        <a:p>
          <a:pPr rtl="0"/>
          <a:endParaRPr lang="en-US" sz="1200" b="1" i="0" dirty="0"/>
        </a:p>
        <a:p>
          <a:pPr rtl="0"/>
          <a:r>
            <a:rPr lang="en-US" sz="1200" b="1" i="0" dirty="0"/>
            <a:t>5,92,130 </a:t>
          </a:r>
        </a:p>
        <a:p>
          <a:pPr rtl="0"/>
          <a:r>
            <a:rPr lang="en-US" sz="1200" b="1" i="0" dirty="0"/>
            <a:t>+ </a:t>
          </a:r>
        </a:p>
        <a:p>
          <a:pPr rtl="0"/>
          <a:r>
            <a:rPr lang="en-US" sz="1200" b="1" i="0" dirty="0"/>
            <a:t>5,92,130 </a:t>
          </a:r>
        </a:p>
        <a:p>
          <a:pPr rtl="0"/>
          <a:r>
            <a:rPr lang="en-US" sz="1200" b="1" i="0" dirty="0">
              <a:effectLst>
                <a:glow rad="139700">
                  <a:schemeClr val="accent6">
                    <a:satMod val="175000"/>
                    <a:alpha val="40000"/>
                  </a:schemeClr>
                </a:glow>
                <a:outerShdw blurRad="38100" dist="38100" dir="2700000" algn="tl">
                  <a:srgbClr val="000000">
                    <a:alpha val="43137"/>
                  </a:srgbClr>
                </a:outerShdw>
              </a:effectLst>
            </a:rPr>
            <a:t>= 11,84,240</a:t>
          </a:r>
        </a:p>
        <a:p>
          <a:pPr rtl="0"/>
          <a:endParaRPr lang="en-US" sz="1000" dirty="0"/>
        </a:p>
      </dgm:t>
    </dgm:pt>
    <dgm:pt modelId="{084B8A8F-94D1-4104-8660-3081182C25C6}" type="parTrans" cxnId="{F4268132-775D-4B55-8395-ECA601EC70D2}">
      <dgm:prSet/>
      <dgm:spPr/>
      <dgm:t>
        <a:bodyPr/>
        <a:lstStyle/>
        <a:p>
          <a:endParaRPr lang="en-US"/>
        </a:p>
      </dgm:t>
    </dgm:pt>
    <dgm:pt modelId="{8A8BB582-BD4D-45E0-B38D-D7B6F594C215}" type="sibTrans" cxnId="{F4268132-775D-4B55-8395-ECA601EC70D2}">
      <dgm:prSet/>
      <dgm:spPr/>
      <dgm:t>
        <a:bodyPr/>
        <a:lstStyle/>
        <a:p>
          <a:endParaRPr lang="en-US"/>
        </a:p>
      </dgm:t>
    </dgm:pt>
    <dgm:pt modelId="{D9133677-E600-4548-AFBF-1AC7ADE1C285}">
      <dgm:prSet custT="1"/>
      <dgm:spPr/>
      <dgm:t>
        <a:bodyPr/>
        <a:lstStyle/>
        <a:p>
          <a:pPr rtl="0"/>
          <a:r>
            <a:rPr lang="en-US" sz="2000" b="0" i="0" dirty="0"/>
            <a:t>Total Survival Benefits </a:t>
          </a:r>
        </a:p>
      </dgm:t>
    </dgm:pt>
    <dgm:pt modelId="{813D2A93-30FC-479B-9D74-A70F165CC65C}" type="parTrans" cxnId="{9FE17C0A-DC18-4323-9E15-D5C71D7E7BCE}">
      <dgm:prSet/>
      <dgm:spPr/>
      <dgm:t>
        <a:bodyPr/>
        <a:lstStyle/>
        <a:p>
          <a:endParaRPr lang="en-US"/>
        </a:p>
      </dgm:t>
    </dgm:pt>
    <dgm:pt modelId="{6C2858D1-394D-4497-8939-416409D8C091}" type="sibTrans" cxnId="{9FE17C0A-DC18-4323-9E15-D5C71D7E7BCE}">
      <dgm:prSet/>
      <dgm:spPr/>
      <dgm:t>
        <a:bodyPr/>
        <a:lstStyle/>
        <a:p>
          <a:endParaRPr lang="en-US"/>
        </a:p>
      </dgm:t>
    </dgm:pt>
    <dgm:pt modelId="{8D47EFF9-3C38-40DA-9CEE-86AE1DE235F9}">
      <dgm:prSet custT="1"/>
      <dgm:spPr/>
      <dgm:t>
        <a:bodyPr/>
        <a:lstStyle/>
        <a:p>
          <a:pPr rtl="0"/>
          <a:r>
            <a:rPr lang="en-US" sz="1000" b="1" i="0" dirty="0"/>
            <a:t>4,73,700 (SP)</a:t>
          </a:r>
        </a:p>
        <a:p>
          <a:pPr rtl="0"/>
          <a:r>
            <a:rPr lang="en-US" sz="1000" b="1" i="0" dirty="0"/>
            <a:t> + </a:t>
          </a:r>
        </a:p>
        <a:p>
          <a:pPr rtl="0"/>
          <a:r>
            <a:rPr lang="en-US" sz="1000" b="1" i="0" dirty="0"/>
            <a:t>5,92,130 (GA) </a:t>
          </a:r>
        </a:p>
        <a:p>
          <a:pPr rtl="0"/>
          <a:r>
            <a:rPr lang="en-US" sz="1000" b="1" i="0" dirty="0"/>
            <a:t>+ </a:t>
          </a:r>
        </a:p>
        <a:p>
          <a:pPr rtl="0"/>
          <a:r>
            <a:rPr lang="en-US" sz="1000" b="1" i="0" dirty="0"/>
            <a:t>5,92,130 (SA) </a:t>
          </a:r>
        </a:p>
        <a:p>
          <a:pPr rtl="0"/>
          <a:r>
            <a:rPr lang="en-US" sz="1100" b="1" i="0" dirty="0">
              <a:effectLst>
                <a:glow rad="139700">
                  <a:schemeClr val="accent6">
                    <a:satMod val="175000"/>
                    <a:alpha val="40000"/>
                  </a:schemeClr>
                </a:glow>
              </a:effectLst>
            </a:rPr>
            <a:t>= 16,57,960/-</a:t>
          </a:r>
          <a:endParaRPr lang="en-US" sz="1100" b="1" dirty="0">
            <a:effectLst>
              <a:glow rad="139700">
                <a:schemeClr val="accent6">
                  <a:satMod val="175000"/>
                  <a:alpha val="40000"/>
                </a:schemeClr>
              </a:glow>
            </a:effectLst>
          </a:endParaRPr>
        </a:p>
      </dgm:t>
    </dgm:pt>
    <dgm:pt modelId="{4CA4872F-194C-460E-A1CF-8FC6280D78F8}" type="parTrans" cxnId="{193E6E26-1485-4CEE-A660-F81212ECB568}">
      <dgm:prSet/>
      <dgm:spPr/>
      <dgm:t>
        <a:bodyPr/>
        <a:lstStyle/>
        <a:p>
          <a:endParaRPr lang="en-US"/>
        </a:p>
      </dgm:t>
    </dgm:pt>
    <dgm:pt modelId="{F2412C89-F474-4EBB-80CC-7CD876EB4900}" type="sibTrans" cxnId="{193E6E26-1485-4CEE-A660-F81212ECB568}">
      <dgm:prSet/>
      <dgm:spPr/>
      <dgm:t>
        <a:bodyPr/>
        <a:lstStyle/>
        <a:p>
          <a:endParaRPr lang="en-US"/>
        </a:p>
      </dgm:t>
    </dgm:pt>
    <dgm:pt modelId="{147A6A03-1A61-4FC8-99D7-14E347C78622}" type="pres">
      <dgm:prSet presAssocID="{D363AD1B-9D87-48B4-8F18-74F651C1BA8F}" presName="matrix" presStyleCnt="0">
        <dgm:presLayoutVars>
          <dgm:chMax val="1"/>
          <dgm:dir/>
          <dgm:resizeHandles val="exact"/>
        </dgm:presLayoutVars>
      </dgm:prSet>
      <dgm:spPr/>
    </dgm:pt>
    <dgm:pt modelId="{46B91946-8306-4C25-B292-5759B197E0FB}" type="pres">
      <dgm:prSet presAssocID="{D363AD1B-9D87-48B4-8F18-74F651C1BA8F}" presName="axisShape" presStyleLbl="bgShp" presStyleIdx="0" presStyleCnt="1"/>
      <dgm:spPr/>
    </dgm:pt>
    <dgm:pt modelId="{5216DE27-2F19-4765-908B-B70E96A2A594}" type="pres">
      <dgm:prSet presAssocID="{D363AD1B-9D87-48B4-8F18-74F651C1BA8F}" presName="rect1" presStyleLbl="node1" presStyleIdx="0" presStyleCnt="4" custLinFactNeighborX="-752" custLinFactNeighborY="121">
        <dgm:presLayoutVars>
          <dgm:chMax val="0"/>
          <dgm:chPref val="0"/>
          <dgm:bulletEnabled val="1"/>
        </dgm:presLayoutVars>
      </dgm:prSet>
      <dgm:spPr/>
    </dgm:pt>
    <dgm:pt modelId="{C57C6677-DC8C-42A1-AC31-F03B62AE87CD}" type="pres">
      <dgm:prSet presAssocID="{D363AD1B-9D87-48B4-8F18-74F651C1BA8F}" presName="rect2" presStyleLbl="node1" presStyleIdx="1" presStyleCnt="4" custLinFactNeighborX="1093" custLinFactNeighborY="2502">
        <dgm:presLayoutVars>
          <dgm:chMax val="0"/>
          <dgm:chPref val="0"/>
          <dgm:bulletEnabled val="1"/>
        </dgm:presLayoutVars>
      </dgm:prSet>
      <dgm:spPr/>
    </dgm:pt>
    <dgm:pt modelId="{E5AC9EA1-8003-434B-AC1C-61C16D2424D3}" type="pres">
      <dgm:prSet presAssocID="{D363AD1B-9D87-48B4-8F18-74F651C1BA8F}" presName="rect3" presStyleLbl="node1" presStyleIdx="2" presStyleCnt="4">
        <dgm:presLayoutVars>
          <dgm:chMax val="0"/>
          <dgm:chPref val="0"/>
          <dgm:bulletEnabled val="1"/>
        </dgm:presLayoutVars>
      </dgm:prSet>
      <dgm:spPr/>
    </dgm:pt>
    <dgm:pt modelId="{925068DB-70B0-4186-8791-6F20C0C99006}" type="pres">
      <dgm:prSet presAssocID="{D363AD1B-9D87-48B4-8F18-74F651C1BA8F}" presName="rect4" presStyleLbl="node1" presStyleIdx="3" presStyleCnt="4">
        <dgm:presLayoutVars>
          <dgm:chMax val="0"/>
          <dgm:chPref val="0"/>
          <dgm:bulletEnabled val="1"/>
        </dgm:presLayoutVars>
      </dgm:prSet>
      <dgm:spPr/>
    </dgm:pt>
  </dgm:ptLst>
  <dgm:cxnLst>
    <dgm:cxn modelId="{9FE17C0A-DC18-4323-9E15-D5C71D7E7BCE}" srcId="{D363AD1B-9D87-48B4-8F18-74F651C1BA8F}" destId="{D9133677-E600-4548-AFBF-1AC7ADE1C285}" srcOrd="2" destOrd="0" parTransId="{813D2A93-30FC-479B-9D74-A70F165CC65C}" sibTransId="{6C2858D1-394D-4497-8939-416409D8C091}"/>
    <dgm:cxn modelId="{C2E71320-1486-4E42-A278-5A5377CC6F2E}" type="presOf" srcId="{0223756C-E145-4EF2-95C5-F6987CBD688C}" destId="{C57C6677-DC8C-42A1-AC31-F03B62AE87CD}" srcOrd="0" destOrd="0" presId="urn:microsoft.com/office/officeart/2005/8/layout/matrix2"/>
    <dgm:cxn modelId="{193E6E26-1485-4CEE-A660-F81212ECB568}" srcId="{D363AD1B-9D87-48B4-8F18-74F651C1BA8F}" destId="{8D47EFF9-3C38-40DA-9CEE-86AE1DE235F9}" srcOrd="3" destOrd="0" parTransId="{4CA4872F-194C-460E-A1CF-8FC6280D78F8}" sibTransId="{F2412C89-F474-4EBB-80CC-7CD876EB4900}"/>
    <dgm:cxn modelId="{F4268132-775D-4B55-8395-ECA601EC70D2}" srcId="{D363AD1B-9D87-48B4-8F18-74F651C1BA8F}" destId="{0223756C-E145-4EF2-95C5-F6987CBD688C}" srcOrd="1" destOrd="0" parTransId="{084B8A8F-94D1-4104-8660-3081182C25C6}" sibTransId="{8A8BB582-BD4D-45E0-B38D-D7B6F594C215}"/>
    <dgm:cxn modelId="{1DA4C863-4053-4819-9B3D-4AC6F7154A9D}" type="presOf" srcId="{34F65448-5EB2-4730-BC54-3997B6516EF0}" destId="{5216DE27-2F19-4765-908B-B70E96A2A594}" srcOrd="0" destOrd="0" presId="urn:microsoft.com/office/officeart/2005/8/layout/matrix2"/>
    <dgm:cxn modelId="{AA993BA1-5BBC-4743-B9A2-017E941120F8}" type="presOf" srcId="{8D47EFF9-3C38-40DA-9CEE-86AE1DE235F9}" destId="{925068DB-70B0-4186-8791-6F20C0C99006}" srcOrd="0" destOrd="0" presId="urn:microsoft.com/office/officeart/2005/8/layout/matrix2"/>
    <dgm:cxn modelId="{B7CC2CC1-B147-47D9-A4F7-59839BC14FA5}" type="presOf" srcId="{D363AD1B-9D87-48B4-8F18-74F651C1BA8F}" destId="{147A6A03-1A61-4FC8-99D7-14E347C78622}" srcOrd="0" destOrd="0" presId="urn:microsoft.com/office/officeart/2005/8/layout/matrix2"/>
    <dgm:cxn modelId="{E0FD13FB-CD1B-4B1F-8443-320396582C94}" srcId="{D363AD1B-9D87-48B4-8F18-74F651C1BA8F}" destId="{34F65448-5EB2-4730-BC54-3997B6516EF0}" srcOrd="0" destOrd="0" parTransId="{9DDC64D6-01C6-4ED0-B87F-F0B6019CA871}" sibTransId="{6813A42C-5FDF-45FB-B116-82CB6A9E4DEA}"/>
    <dgm:cxn modelId="{C568FFFB-02C7-4214-8A8D-646860C4BFE6}" type="presOf" srcId="{D9133677-E600-4548-AFBF-1AC7ADE1C285}" destId="{E5AC9EA1-8003-434B-AC1C-61C16D2424D3}" srcOrd="0" destOrd="0" presId="urn:microsoft.com/office/officeart/2005/8/layout/matrix2"/>
    <dgm:cxn modelId="{8EEA9271-99D0-4280-B128-7AFA85CD5AFC}" type="presParOf" srcId="{147A6A03-1A61-4FC8-99D7-14E347C78622}" destId="{46B91946-8306-4C25-B292-5759B197E0FB}" srcOrd="0" destOrd="0" presId="urn:microsoft.com/office/officeart/2005/8/layout/matrix2"/>
    <dgm:cxn modelId="{3CE6A1F0-0FB7-43DE-B259-77B1ED371B4E}" type="presParOf" srcId="{147A6A03-1A61-4FC8-99D7-14E347C78622}" destId="{5216DE27-2F19-4765-908B-B70E96A2A594}" srcOrd="1" destOrd="0" presId="urn:microsoft.com/office/officeart/2005/8/layout/matrix2"/>
    <dgm:cxn modelId="{6D5031E1-045D-4603-A7A9-475467AD9A44}" type="presParOf" srcId="{147A6A03-1A61-4FC8-99D7-14E347C78622}" destId="{C57C6677-DC8C-42A1-AC31-F03B62AE87CD}" srcOrd="2" destOrd="0" presId="urn:microsoft.com/office/officeart/2005/8/layout/matrix2"/>
    <dgm:cxn modelId="{F8A36AF9-89B1-45D2-BB7D-595E6DD8010E}" type="presParOf" srcId="{147A6A03-1A61-4FC8-99D7-14E347C78622}" destId="{E5AC9EA1-8003-434B-AC1C-61C16D2424D3}" srcOrd="3" destOrd="0" presId="urn:microsoft.com/office/officeart/2005/8/layout/matrix2"/>
    <dgm:cxn modelId="{2FE12983-7EF1-4385-BCDD-4750F0524DCA}" type="presParOf" srcId="{147A6A03-1A61-4FC8-99D7-14E347C78622}" destId="{925068DB-70B0-4186-8791-6F20C0C99006}" srcOrd="4" destOrd="0" presId="urn:microsoft.com/office/officeart/2005/8/layout/matrix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6C52E10-55A1-46A0-B2AA-AB0ECB863511}" type="doc">
      <dgm:prSet loTypeId="urn:microsoft.com/office/officeart/2005/8/layout/vList2" loCatId="list" qsTypeId="urn:microsoft.com/office/officeart/2005/8/quickstyle/simple1" qsCatId="simple" csTypeId="urn:microsoft.com/office/officeart/2005/8/colors/accent6_4" csCatId="accent6" phldr="1"/>
      <dgm:spPr/>
      <dgm:t>
        <a:bodyPr/>
        <a:lstStyle/>
        <a:p>
          <a:endParaRPr lang="en-US"/>
        </a:p>
      </dgm:t>
    </dgm:pt>
    <dgm:pt modelId="{DF7E1CEF-5721-493B-A5F9-2CD7070D00D3}">
      <dgm:prSet custT="1"/>
      <dgm:spPr/>
      <dgm:t>
        <a:bodyPr/>
        <a:lstStyle/>
        <a:p>
          <a:pPr algn="ctr" rtl="0"/>
          <a:r>
            <a:rPr lang="en-US" sz="1200" b="0" i="0" dirty="0">
              <a:solidFill>
                <a:schemeClr val="bg1"/>
              </a:solidFill>
            </a:rPr>
            <a:t>(SA) 5,92,130 + (GA) </a:t>
          </a:r>
          <a:r>
            <a:rPr lang="en-US" sz="1200" b="0" i="0">
              <a:solidFill>
                <a:schemeClr val="bg1"/>
              </a:solidFill>
            </a:rPr>
            <a:t>5,92,130  = 11,84,260 is </a:t>
          </a:r>
          <a:r>
            <a:rPr lang="en-US" sz="1200" b="0" i="0" dirty="0">
              <a:solidFill>
                <a:schemeClr val="bg1"/>
              </a:solidFill>
            </a:rPr>
            <a:t>paid out on Maturity  </a:t>
          </a:r>
          <a:endParaRPr lang="en-US" sz="1200" dirty="0">
            <a:solidFill>
              <a:schemeClr val="bg1"/>
            </a:solidFill>
          </a:endParaRPr>
        </a:p>
      </dgm:t>
    </dgm:pt>
    <dgm:pt modelId="{0F907E6A-5EDA-4584-9449-9AD0A5059F71}" type="parTrans" cxnId="{1ECFB694-620D-4124-A469-4DB2EE9EEEA8}">
      <dgm:prSet/>
      <dgm:spPr/>
      <dgm:t>
        <a:bodyPr/>
        <a:lstStyle/>
        <a:p>
          <a:pPr algn="ctr"/>
          <a:endParaRPr lang="en-US"/>
        </a:p>
      </dgm:t>
    </dgm:pt>
    <dgm:pt modelId="{E83B44EF-4D1F-4316-8003-33EF5F60B9F5}" type="sibTrans" cxnId="{1ECFB694-620D-4124-A469-4DB2EE9EEEA8}">
      <dgm:prSet/>
      <dgm:spPr/>
      <dgm:t>
        <a:bodyPr/>
        <a:lstStyle/>
        <a:p>
          <a:pPr algn="ctr"/>
          <a:endParaRPr lang="en-US"/>
        </a:p>
      </dgm:t>
    </dgm:pt>
    <dgm:pt modelId="{9BCD7DA4-B839-4D03-9397-918FC33E8AEF}" type="pres">
      <dgm:prSet presAssocID="{E6C52E10-55A1-46A0-B2AA-AB0ECB863511}" presName="linear" presStyleCnt="0">
        <dgm:presLayoutVars>
          <dgm:animLvl val="lvl"/>
          <dgm:resizeHandles val="exact"/>
        </dgm:presLayoutVars>
      </dgm:prSet>
      <dgm:spPr/>
    </dgm:pt>
    <dgm:pt modelId="{DED150CE-8CB5-4C84-B8EF-F03C33D2DF32}" type="pres">
      <dgm:prSet presAssocID="{DF7E1CEF-5721-493B-A5F9-2CD7070D00D3}" presName="parentText" presStyleLbl="node1" presStyleIdx="0" presStyleCnt="1" custLinFactNeighborY="-50699">
        <dgm:presLayoutVars>
          <dgm:chMax val="0"/>
          <dgm:bulletEnabled val="1"/>
        </dgm:presLayoutVars>
      </dgm:prSet>
      <dgm:spPr/>
    </dgm:pt>
  </dgm:ptLst>
  <dgm:cxnLst>
    <dgm:cxn modelId="{D877EB04-371F-4B80-A180-4291B67F0CA1}" type="presOf" srcId="{DF7E1CEF-5721-493B-A5F9-2CD7070D00D3}" destId="{DED150CE-8CB5-4C84-B8EF-F03C33D2DF32}" srcOrd="0" destOrd="0" presId="urn:microsoft.com/office/officeart/2005/8/layout/vList2"/>
    <dgm:cxn modelId="{1ECFB694-620D-4124-A469-4DB2EE9EEEA8}" srcId="{E6C52E10-55A1-46A0-B2AA-AB0ECB863511}" destId="{DF7E1CEF-5721-493B-A5F9-2CD7070D00D3}" srcOrd="0" destOrd="0" parTransId="{0F907E6A-5EDA-4584-9449-9AD0A5059F71}" sibTransId="{E83B44EF-4D1F-4316-8003-33EF5F60B9F5}"/>
    <dgm:cxn modelId="{768C96CE-0C6A-48E4-BF61-3020769D8C7F}" type="presOf" srcId="{E6C52E10-55A1-46A0-B2AA-AB0ECB863511}" destId="{9BCD7DA4-B839-4D03-9397-918FC33E8AEF}" srcOrd="0" destOrd="0" presId="urn:microsoft.com/office/officeart/2005/8/layout/vList2"/>
    <dgm:cxn modelId="{3B3F9B2A-A381-43AA-8100-14B749E56C4C}" type="presParOf" srcId="{9BCD7DA4-B839-4D03-9397-918FC33E8AEF}" destId="{DED150CE-8CB5-4C84-B8EF-F03C33D2DF32}" srcOrd="0" destOrd="0" presId="urn:microsoft.com/office/officeart/2005/8/layout/v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8505C29-EAA3-4DA7-A5C6-2F7685D2B5D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F0354554-4213-42C1-9FA3-FCFCABCBB732}">
      <dgm:prSet custT="1"/>
      <dgm:spPr/>
      <dgm:t>
        <a:bodyPr/>
        <a:lstStyle/>
        <a:p>
          <a:pPr rtl="0"/>
          <a:r>
            <a:rPr lang="en-IN" sz="1050" b="0" i="0" dirty="0"/>
            <a:t>Survival Payouts = </a:t>
          </a:r>
        </a:p>
        <a:p>
          <a:pPr rtl="0"/>
          <a:r>
            <a:rPr lang="en-IN" sz="1050" b="0" i="0" dirty="0"/>
            <a:t>5,92,130 x 8% = </a:t>
          </a:r>
          <a:r>
            <a:rPr lang="en-IN" sz="1050" b="0" i="0" u="none" dirty="0"/>
            <a:t>47370/12 </a:t>
          </a:r>
        </a:p>
        <a:p>
          <a:pPr rtl="0"/>
          <a:r>
            <a:rPr lang="en-IN" sz="1050" b="0" i="0" u="none" dirty="0"/>
            <a:t>= 3947/- </a:t>
          </a:r>
          <a:r>
            <a:rPr lang="en-IN" sz="1050" b="0" i="0" u="none" dirty="0" err="1"/>
            <a:t>p.m</a:t>
          </a:r>
          <a:r>
            <a:rPr lang="en-IN" sz="1050" b="0" i="0" u="sng" dirty="0"/>
            <a:t> </a:t>
          </a:r>
          <a:endParaRPr lang="en-US" sz="1050" dirty="0"/>
        </a:p>
      </dgm:t>
    </dgm:pt>
    <dgm:pt modelId="{6A9CE46D-30F5-4FA4-B186-0C4E0D22F750}" type="parTrans" cxnId="{6190190A-0C33-4D6F-86ED-0104B0DC3383}">
      <dgm:prSet/>
      <dgm:spPr/>
      <dgm:t>
        <a:bodyPr/>
        <a:lstStyle/>
        <a:p>
          <a:endParaRPr lang="en-US" sz="1600"/>
        </a:p>
      </dgm:t>
    </dgm:pt>
    <dgm:pt modelId="{D7F7AD21-4C70-4093-BDE7-C53CF56FD97A}" type="sibTrans" cxnId="{6190190A-0C33-4D6F-86ED-0104B0DC3383}">
      <dgm:prSet/>
      <dgm:spPr/>
      <dgm:t>
        <a:bodyPr/>
        <a:lstStyle/>
        <a:p>
          <a:endParaRPr lang="en-US" sz="1600"/>
        </a:p>
      </dgm:t>
    </dgm:pt>
    <dgm:pt modelId="{CD841A16-8D53-453B-8FC6-A2A0DAAF4665}">
      <dgm:prSet custT="1"/>
      <dgm:spPr/>
      <dgm:t>
        <a:bodyPr/>
        <a:lstStyle/>
        <a:p>
          <a:pPr algn="ctr" rtl="0"/>
          <a:r>
            <a:rPr lang="en-IN" sz="1050" b="0" i="0" dirty="0"/>
            <a:t> </a:t>
          </a:r>
          <a:r>
            <a:rPr lang="en-US" sz="1050" b="0" i="0" dirty="0"/>
            <a:t>Total Survival Payout </a:t>
          </a:r>
        </a:p>
        <a:p>
          <a:pPr algn="ctr" rtl="0"/>
          <a:r>
            <a:rPr lang="en-US" sz="1050" b="0" i="0" dirty="0"/>
            <a:t>= 4,73,700 </a:t>
          </a:r>
          <a:r>
            <a:rPr lang="en-IN" sz="1050" b="0" i="0" dirty="0"/>
            <a:t>                                                                         </a:t>
          </a:r>
          <a:endParaRPr lang="en-US" sz="1050" dirty="0"/>
        </a:p>
      </dgm:t>
    </dgm:pt>
    <dgm:pt modelId="{90C75918-190B-45FB-B7BB-79DD0A14E3A7}" type="parTrans" cxnId="{F6349466-43CB-49A9-B147-7AC522CFC591}">
      <dgm:prSet/>
      <dgm:spPr/>
      <dgm:t>
        <a:bodyPr/>
        <a:lstStyle/>
        <a:p>
          <a:endParaRPr lang="en-US" sz="1600"/>
        </a:p>
      </dgm:t>
    </dgm:pt>
    <dgm:pt modelId="{AC0885CB-4FE3-4EC4-8A07-E30B405E4AB9}" type="sibTrans" cxnId="{F6349466-43CB-49A9-B147-7AC522CFC591}">
      <dgm:prSet/>
      <dgm:spPr/>
      <dgm:t>
        <a:bodyPr/>
        <a:lstStyle/>
        <a:p>
          <a:endParaRPr lang="en-US" sz="1600"/>
        </a:p>
      </dgm:t>
    </dgm:pt>
    <dgm:pt modelId="{CD0E981F-5781-4FE8-B264-B8E7A97186D9}" type="pres">
      <dgm:prSet presAssocID="{F8505C29-EAA3-4DA7-A5C6-2F7685D2B5DC}" presName="hierChild1" presStyleCnt="0">
        <dgm:presLayoutVars>
          <dgm:chPref val="1"/>
          <dgm:dir/>
          <dgm:animOne val="branch"/>
          <dgm:animLvl val="lvl"/>
          <dgm:resizeHandles/>
        </dgm:presLayoutVars>
      </dgm:prSet>
      <dgm:spPr/>
    </dgm:pt>
    <dgm:pt modelId="{1C4B7AA4-68C3-40CB-A89B-6CB5FA1553E4}" type="pres">
      <dgm:prSet presAssocID="{F0354554-4213-42C1-9FA3-FCFCABCBB732}" presName="hierRoot1" presStyleCnt="0"/>
      <dgm:spPr/>
    </dgm:pt>
    <dgm:pt modelId="{7B041D22-7BC9-4C7D-8F2A-3E09CEC0BCDD}" type="pres">
      <dgm:prSet presAssocID="{F0354554-4213-42C1-9FA3-FCFCABCBB732}" presName="composite" presStyleCnt="0"/>
      <dgm:spPr/>
    </dgm:pt>
    <dgm:pt modelId="{652E5506-F497-4003-AD4D-0E072912CDA3}" type="pres">
      <dgm:prSet presAssocID="{F0354554-4213-42C1-9FA3-FCFCABCBB732}" presName="background" presStyleLbl="node0" presStyleIdx="0" presStyleCnt="2">
        <dgm:style>
          <a:lnRef idx="2">
            <a:schemeClr val="accent4">
              <a:shade val="50000"/>
            </a:schemeClr>
          </a:lnRef>
          <a:fillRef idx="1">
            <a:schemeClr val="accent4"/>
          </a:fillRef>
          <a:effectRef idx="0">
            <a:schemeClr val="accent4"/>
          </a:effectRef>
          <a:fontRef idx="minor">
            <a:schemeClr val="lt1"/>
          </a:fontRef>
        </dgm:style>
      </dgm:prSet>
      <dgm:spPr/>
    </dgm:pt>
    <dgm:pt modelId="{1C04B481-9CD1-41E0-8FE5-91F5B68362FA}" type="pres">
      <dgm:prSet presAssocID="{F0354554-4213-42C1-9FA3-FCFCABCBB732}" presName="text" presStyleLbl="fgAcc0" presStyleIdx="0" presStyleCnt="2" custScaleX="218920">
        <dgm:presLayoutVars>
          <dgm:chPref val="3"/>
        </dgm:presLayoutVars>
      </dgm:prSet>
      <dgm:spPr/>
    </dgm:pt>
    <dgm:pt modelId="{A9E253EE-31DF-4702-AD0A-01061BC741BA}" type="pres">
      <dgm:prSet presAssocID="{F0354554-4213-42C1-9FA3-FCFCABCBB732}" presName="hierChild2" presStyleCnt="0"/>
      <dgm:spPr/>
    </dgm:pt>
    <dgm:pt modelId="{FAF172E1-64C1-4E38-98D5-98E7FB0C1F38}" type="pres">
      <dgm:prSet presAssocID="{CD841A16-8D53-453B-8FC6-A2A0DAAF4665}" presName="hierRoot1" presStyleCnt="0"/>
      <dgm:spPr/>
    </dgm:pt>
    <dgm:pt modelId="{C313AE08-B05D-4395-AD38-7F07A80AF938}" type="pres">
      <dgm:prSet presAssocID="{CD841A16-8D53-453B-8FC6-A2A0DAAF4665}" presName="composite" presStyleCnt="0"/>
      <dgm:spPr/>
    </dgm:pt>
    <dgm:pt modelId="{BD61C182-A4BE-45BD-88FF-76E83D7E12B3}" type="pres">
      <dgm:prSet presAssocID="{CD841A16-8D53-453B-8FC6-A2A0DAAF4665}" presName="background" presStyleLbl="node0" presStyleIdx="1" presStyleCnt="2"/>
      <dgm:spPr/>
    </dgm:pt>
    <dgm:pt modelId="{77C5A785-DC19-412C-B500-54F623566687}" type="pres">
      <dgm:prSet presAssocID="{CD841A16-8D53-453B-8FC6-A2A0DAAF4665}" presName="text" presStyleLbl="fgAcc0" presStyleIdx="1" presStyleCnt="2">
        <dgm:presLayoutVars>
          <dgm:chPref val="3"/>
        </dgm:presLayoutVars>
      </dgm:prSet>
      <dgm:spPr/>
    </dgm:pt>
    <dgm:pt modelId="{32782B83-D834-4D47-8A41-542E54ABC905}" type="pres">
      <dgm:prSet presAssocID="{CD841A16-8D53-453B-8FC6-A2A0DAAF4665}" presName="hierChild2" presStyleCnt="0"/>
      <dgm:spPr/>
    </dgm:pt>
  </dgm:ptLst>
  <dgm:cxnLst>
    <dgm:cxn modelId="{6190190A-0C33-4D6F-86ED-0104B0DC3383}" srcId="{F8505C29-EAA3-4DA7-A5C6-2F7685D2B5DC}" destId="{F0354554-4213-42C1-9FA3-FCFCABCBB732}" srcOrd="0" destOrd="0" parTransId="{6A9CE46D-30F5-4FA4-B186-0C4E0D22F750}" sibTransId="{D7F7AD21-4C70-4093-BDE7-C53CF56FD97A}"/>
    <dgm:cxn modelId="{28A0B538-2F59-4D68-8FE8-E56BFD56B7AE}" type="presOf" srcId="{F0354554-4213-42C1-9FA3-FCFCABCBB732}" destId="{1C04B481-9CD1-41E0-8FE5-91F5B68362FA}" srcOrd="0" destOrd="0" presId="urn:microsoft.com/office/officeart/2005/8/layout/hierarchy1"/>
    <dgm:cxn modelId="{F6349466-43CB-49A9-B147-7AC522CFC591}" srcId="{F8505C29-EAA3-4DA7-A5C6-2F7685D2B5DC}" destId="{CD841A16-8D53-453B-8FC6-A2A0DAAF4665}" srcOrd="1" destOrd="0" parTransId="{90C75918-190B-45FB-B7BB-79DD0A14E3A7}" sibTransId="{AC0885CB-4FE3-4EC4-8A07-E30B405E4AB9}"/>
    <dgm:cxn modelId="{05D903CE-F4D7-4898-B37B-DD087CA70B65}" type="presOf" srcId="{F8505C29-EAA3-4DA7-A5C6-2F7685D2B5DC}" destId="{CD0E981F-5781-4FE8-B264-B8E7A97186D9}" srcOrd="0" destOrd="0" presId="urn:microsoft.com/office/officeart/2005/8/layout/hierarchy1"/>
    <dgm:cxn modelId="{4383D8DE-FEFF-4760-B7EB-88796795FAFE}" type="presOf" srcId="{CD841A16-8D53-453B-8FC6-A2A0DAAF4665}" destId="{77C5A785-DC19-412C-B500-54F623566687}" srcOrd="0" destOrd="0" presId="urn:microsoft.com/office/officeart/2005/8/layout/hierarchy1"/>
    <dgm:cxn modelId="{98CC131A-E21B-4D0A-819C-FC1EC826DF62}" type="presParOf" srcId="{CD0E981F-5781-4FE8-B264-B8E7A97186D9}" destId="{1C4B7AA4-68C3-40CB-A89B-6CB5FA1553E4}" srcOrd="0" destOrd="0" presId="urn:microsoft.com/office/officeart/2005/8/layout/hierarchy1"/>
    <dgm:cxn modelId="{9AB52F2A-1F4D-4563-9B29-3369A8F56714}" type="presParOf" srcId="{1C4B7AA4-68C3-40CB-A89B-6CB5FA1553E4}" destId="{7B041D22-7BC9-4C7D-8F2A-3E09CEC0BCDD}" srcOrd="0" destOrd="0" presId="urn:microsoft.com/office/officeart/2005/8/layout/hierarchy1"/>
    <dgm:cxn modelId="{95B3E0FD-B107-448D-92D0-9B5D128A57A1}" type="presParOf" srcId="{7B041D22-7BC9-4C7D-8F2A-3E09CEC0BCDD}" destId="{652E5506-F497-4003-AD4D-0E072912CDA3}" srcOrd="0" destOrd="0" presId="urn:microsoft.com/office/officeart/2005/8/layout/hierarchy1"/>
    <dgm:cxn modelId="{8F1499D2-E43E-4EC5-83EC-714EBAE5EC33}" type="presParOf" srcId="{7B041D22-7BC9-4C7D-8F2A-3E09CEC0BCDD}" destId="{1C04B481-9CD1-41E0-8FE5-91F5B68362FA}" srcOrd="1" destOrd="0" presId="urn:microsoft.com/office/officeart/2005/8/layout/hierarchy1"/>
    <dgm:cxn modelId="{D380E4AF-DAA4-4AF3-AA69-1D9F37147ACC}" type="presParOf" srcId="{1C4B7AA4-68C3-40CB-A89B-6CB5FA1553E4}" destId="{A9E253EE-31DF-4702-AD0A-01061BC741BA}" srcOrd="1" destOrd="0" presId="urn:microsoft.com/office/officeart/2005/8/layout/hierarchy1"/>
    <dgm:cxn modelId="{ED25A273-036E-4AA7-B003-4568C685753C}" type="presParOf" srcId="{CD0E981F-5781-4FE8-B264-B8E7A97186D9}" destId="{FAF172E1-64C1-4E38-98D5-98E7FB0C1F38}" srcOrd="1" destOrd="0" presId="urn:microsoft.com/office/officeart/2005/8/layout/hierarchy1"/>
    <dgm:cxn modelId="{BE834DCB-39A2-4A11-A5A9-A2EA1E005F0F}" type="presParOf" srcId="{FAF172E1-64C1-4E38-98D5-98E7FB0C1F38}" destId="{C313AE08-B05D-4395-AD38-7F07A80AF938}" srcOrd="0" destOrd="0" presId="urn:microsoft.com/office/officeart/2005/8/layout/hierarchy1"/>
    <dgm:cxn modelId="{7C355105-7892-4221-A9DB-366F13341FB9}" type="presParOf" srcId="{C313AE08-B05D-4395-AD38-7F07A80AF938}" destId="{BD61C182-A4BE-45BD-88FF-76E83D7E12B3}" srcOrd="0" destOrd="0" presId="urn:microsoft.com/office/officeart/2005/8/layout/hierarchy1"/>
    <dgm:cxn modelId="{7A5AF23C-E37C-485F-8898-0BF7AEC7658A}" type="presParOf" srcId="{C313AE08-B05D-4395-AD38-7F07A80AF938}" destId="{77C5A785-DC19-412C-B500-54F623566687}" srcOrd="1" destOrd="0" presId="urn:microsoft.com/office/officeart/2005/8/layout/hierarchy1"/>
    <dgm:cxn modelId="{A660C6BB-5F29-4D16-A366-3A04BFBD88FD}" type="presParOf" srcId="{FAF172E1-64C1-4E38-98D5-98E7FB0C1F38}" destId="{32782B83-D834-4D47-8A41-542E54ABC905}" srcOrd="1" destOrd="0" presId="urn:microsoft.com/office/officeart/2005/8/layout/hierarchy1"/>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4CC0865-3310-40D0-96E4-473E6A156506}" type="doc">
      <dgm:prSet loTypeId="urn:microsoft.com/office/officeart/2005/8/layout/vList2" loCatId="list" qsTypeId="urn:microsoft.com/office/officeart/2005/8/quickstyle/simple1" qsCatId="simple" csTypeId="urn:microsoft.com/office/officeart/2005/8/colors/accent1_3" csCatId="accent1"/>
      <dgm:spPr/>
      <dgm:t>
        <a:bodyPr/>
        <a:lstStyle/>
        <a:p>
          <a:endParaRPr lang="en-US"/>
        </a:p>
      </dgm:t>
    </dgm:pt>
    <dgm:pt modelId="{4AC4D2CB-BF19-4BD9-9278-CBF21C8DA33E}">
      <dgm:prSet/>
      <dgm:spPr/>
      <dgm:t>
        <a:bodyPr anchor="b"/>
        <a:lstStyle/>
        <a:p>
          <a:pPr rtl="0"/>
          <a:r>
            <a:rPr lang="en-US" b="1" i="0" dirty="0"/>
            <a:t>TOTAL PREMIUM PAID BY SANTOSH: 10,00,000</a:t>
          </a:r>
          <a:endParaRPr lang="en-US" dirty="0"/>
        </a:p>
      </dgm:t>
    </dgm:pt>
    <dgm:pt modelId="{E98194D1-DC4C-403E-9136-3E8B2918B9FF}" type="parTrans" cxnId="{D0D913A9-7B5F-4DEE-94EB-A2ED55D1A17C}">
      <dgm:prSet/>
      <dgm:spPr/>
      <dgm:t>
        <a:bodyPr/>
        <a:lstStyle/>
        <a:p>
          <a:endParaRPr lang="en-US"/>
        </a:p>
      </dgm:t>
    </dgm:pt>
    <dgm:pt modelId="{6238534B-91CD-4726-89B7-DE09999A7347}" type="sibTrans" cxnId="{D0D913A9-7B5F-4DEE-94EB-A2ED55D1A17C}">
      <dgm:prSet/>
      <dgm:spPr/>
      <dgm:t>
        <a:bodyPr/>
        <a:lstStyle/>
        <a:p>
          <a:endParaRPr lang="en-US"/>
        </a:p>
      </dgm:t>
    </dgm:pt>
    <dgm:pt modelId="{7F0AD7E2-2CAC-4CA7-8AA0-8495444CBAB7}" type="pres">
      <dgm:prSet presAssocID="{E4CC0865-3310-40D0-96E4-473E6A156506}" presName="linear" presStyleCnt="0">
        <dgm:presLayoutVars>
          <dgm:animLvl val="lvl"/>
          <dgm:resizeHandles val="exact"/>
        </dgm:presLayoutVars>
      </dgm:prSet>
      <dgm:spPr/>
    </dgm:pt>
    <dgm:pt modelId="{A49C2CF3-F989-4B31-BCA1-80253C2BFC7D}" type="pres">
      <dgm:prSet presAssocID="{4AC4D2CB-BF19-4BD9-9278-CBF21C8DA33E}" presName="parentText" presStyleLbl="node1" presStyleIdx="0" presStyleCnt="1" custLinFactNeighborX="281" custLinFactNeighborY="13873">
        <dgm:presLayoutVars>
          <dgm:chMax val="0"/>
          <dgm:bulletEnabled val="1"/>
        </dgm:presLayoutVars>
      </dgm:prSet>
      <dgm:spPr/>
    </dgm:pt>
  </dgm:ptLst>
  <dgm:cxnLst>
    <dgm:cxn modelId="{1F103E6B-D047-4B90-810C-CD2B22F5C3C3}" type="presOf" srcId="{E4CC0865-3310-40D0-96E4-473E6A156506}" destId="{7F0AD7E2-2CAC-4CA7-8AA0-8495444CBAB7}" srcOrd="0" destOrd="0" presId="urn:microsoft.com/office/officeart/2005/8/layout/vList2"/>
    <dgm:cxn modelId="{DA909C59-4E65-4411-AFBF-D72D511C7CC9}" type="presOf" srcId="{4AC4D2CB-BF19-4BD9-9278-CBF21C8DA33E}" destId="{A49C2CF3-F989-4B31-BCA1-80253C2BFC7D}" srcOrd="0" destOrd="0" presId="urn:microsoft.com/office/officeart/2005/8/layout/vList2"/>
    <dgm:cxn modelId="{D0D913A9-7B5F-4DEE-94EB-A2ED55D1A17C}" srcId="{E4CC0865-3310-40D0-96E4-473E6A156506}" destId="{4AC4D2CB-BF19-4BD9-9278-CBF21C8DA33E}" srcOrd="0" destOrd="0" parTransId="{E98194D1-DC4C-403E-9136-3E8B2918B9FF}" sibTransId="{6238534B-91CD-4726-89B7-DE09999A7347}"/>
    <dgm:cxn modelId="{1BC9094B-497F-4F8B-826C-CB33BDF1BFB2}" type="presParOf" srcId="{7F0AD7E2-2CAC-4CA7-8AA0-8495444CBAB7}" destId="{A49C2CF3-F989-4B31-BCA1-80253C2BFC7D}" srcOrd="0" destOrd="0" presId="urn:microsoft.com/office/officeart/2005/8/layout/vList2"/>
  </dgm:cxnLst>
  <dgm:bg/>
  <dgm:whole/>
  <dgm:extLst>
    <a:ext uri="http://schemas.microsoft.com/office/drawing/2008/diagram">
      <dsp:dataModelExt xmlns:dsp="http://schemas.microsoft.com/office/drawing/2008/diagram" relId="rId23"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C39FEF3-3D4E-4114-92A8-D88505652369}" type="doc">
      <dgm:prSet loTypeId="urn:microsoft.com/office/officeart/2005/8/layout/list1" loCatId="list" qsTypeId="urn:microsoft.com/office/officeart/2005/8/quickstyle/simple1" qsCatId="simple" csTypeId="urn:microsoft.com/office/officeart/2005/8/colors/colorful4" csCatId="colorful" phldr="1"/>
      <dgm:spPr/>
      <dgm:t>
        <a:bodyPr/>
        <a:lstStyle/>
        <a:p>
          <a:endParaRPr lang="en-US"/>
        </a:p>
      </dgm:t>
    </dgm:pt>
    <dgm:pt modelId="{4A4F5697-0A17-4D5D-A979-A2C39C38370B}">
      <dgm:prSet custT="1"/>
      <dgm:spPr/>
      <dgm:t>
        <a:bodyPr/>
        <a:lstStyle/>
        <a:p>
          <a:pPr rtl="0"/>
          <a:r>
            <a:rPr lang="en-US" sz="1200" b="0" i="0" dirty="0"/>
            <a:t>In case of </a:t>
          </a:r>
          <a:r>
            <a:rPr lang="en-US" sz="1200" b="1" i="0" dirty="0"/>
            <a:t>total permanent disability or death </a:t>
          </a:r>
          <a:r>
            <a:rPr lang="en-US" sz="1200" b="0" i="0" dirty="0"/>
            <a:t>of the proposer, benefits of your </a:t>
          </a:r>
          <a:r>
            <a:rPr lang="en-US" sz="1200" b="1" i="0" dirty="0"/>
            <a:t>Policy continue to be in force.</a:t>
          </a:r>
          <a:endParaRPr lang="en-US" sz="1200" dirty="0"/>
        </a:p>
      </dgm:t>
    </dgm:pt>
    <dgm:pt modelId="{516A8C93-7880-4E46-BFA8-AA2ECB1EF2A1}" type="parTrans" cxnId="{538B503B-9D0F-41BC-AD6E-AF327FB6E463}">
      <dgm:prSet/>
      <dgm:spPr/>
      <dgm:t>
        <a:bodyPr/>
        <a:lstStyle/>
        <a:p>
          <a:endParaRPr lang="en-US" sz="2800"/>
        </a:p>
      </dgm:t>
    </dgm:pt>
    <dgm:pt modelId="{EF6AC62D-E43C-4D9D-A857-57CCDE6E84D6}" type="sibTrans" cxnId="{538B503B-9D0F-41BC-AD6E-AF327FB6E463}">
      <dgm:prSet/>
      <dgm:spPr/>
      <dgm:t>
        <a:bodyPr/>
        <a:lstStyle/>
        <a:p>
          <a:endParaRPr lang="en-US" sz="2800"/>
        </a:p>
      </dgm:t>
    </dgm:pt>
    <dgm:pt modelId="{2934FB19-9009-4A73-AC77-3B7F8DEC935E}">
      <dgm:prSet custT="1"/>
      <dgm:spPr/>
      <dgm:t>
        <a:bodyPr/>
        <a:lstStyle/>
        <a:p>
          <a:pPr rtl="0"/>
          <a:r>
            <a:rPr lang="en-US" sz="1200" b="0" i="0" dirty="0"/>
            <a:t>All future Premiums of the policy are </a:t>
          </a:r>
          <a:r>
            <a:rPr lang="en-US" sz="1200" b="1" i="0" dirty="0"/>
            <a:t>waived off.</a:t>
          </a:r>
          <a:endParaRPr lang="en-US" sz="1200" dirty="0"/>
        </a:p>
      </dgm:t>
    </dgm:pt>
    <dgm:pt modelId="{7EA8AA74-C986-4AD7-8E4D-F0A63C96CBBA}" type="parTrans" cxnId="{E3A15DE0-C6D1-4127-B349-46F065E499D0}">
      <dgm:prSet/>
      <dgm:spPr/>
      <dgm:t>
        <a:bodyPr/>
        <a:lstStyle/>
        <a:p>
          <a:endParaRPr lang="en-US" sz="2800"/>
        </a:p>
      </dgm:t>
    </dgm:pt>
    <dgm:pt modelId="{F4001B0B-B378-4898-897C-20976A143AC2}" type="sibTrans" cxnId="{E3A15DE0-C6D1-4127-B349-46F065E499D0}">
      <dgm:prSet/>
      <dgm:spPr/>
      <dgm:t>
        <a:bodyPr/>
        <a:lstStyle/>
        <a:p>
          <a:endParaRPr lang="en-US" sz="2800"/>
        </a:p>
      </dgm:t>
    </dgm:pt>
    <dgm:pt modelId="{0AD9287E-EEFF-4E7C-903C-7EC247C351FE}">
      <dgm:prSet custT="1"/>
      <dgm:spPr/>
      <dgm:t>
        <a:bodyPr/>
        <a:lstStyle/>
        <a:p>
          <a:pPr rtl="0"/>
          <a:r>
            <a:rPr lang="en-US" sz="1200" b="0" i="0" dirty="0"/>
            <a:t>All Survival Payouts &amp; Maturity Benefits shall be paid to the LA</a:t>
          </a:r>
          <a:endParaRPr lang="en-US" sz="1200" dirty="0"/>
        </a:p>
      </dgm:t>
    </dgm:pt>
    <dgm:pt modelId="{2A8E6AE0-7FD4-48D6-9AAB-0397E765D80B}" type="parTrans" cxnId="{31CA71A4-9817-4C1D-8CB6-8F9A3E46CD51}">
      <dgm:prSet/>
      <dgm:spPr/>
      <dgm:t>
        <a:bodyPr/>
        <a:lstStyle/>
        <a:p>
          <a:endParaRPr lang="en-US" sz="2800"/>
        </a:p>
      </dgm:t>
    </dgm:pt>
    <dgm:pt modelId="{75BDA896-02B1-4841-AB8E-D76FF0554629}" type="sibTrans" cxnId="{31CA71A4-9817-4C1D-8CB6-8F9A3E46CD51}">
      <dgm:prSet/>
      <dgm:spPr/>
      <dgm:t>
        <a:bodyPr/>
        <a:lstStyle/>
        <a:p>
          <a:endParaRPr lang="en-US" sz="2800"/>
        </a:p>
      </dgm:t>
    </dgm:pt>
    <dgm:pt modelId="{74A4A2CD-BCD9-4B30-8F5F-8CFAE3CD38A0}" type="pres">
      <dgm:prSet presAssocID="{CC39FEF3-3D4E-4114-92A8-D88505652369}" presName="linear" presStyleCnt="0">
        <dgm:presLayoutVars>
          <dgm:dir/>
          <dgm:animLvl val="lvl"/>
          <dgm:resizeHandles val="exact"/>
        </dgm:presLayoutVars>
      </dgm:prSet>
      <dgm:spPr/>
    </dgm:pt>
    <dgm:pt modelId="{37B5A914-B301-4BAF-9E9D-13EABC52865B}" type="pres">
      <dgm:prSet presAssocID="{4A4F5697-0A17-4D5D-A979-A2C39C38370B}" presName="parentLin" presStyleCnt="0"/>
      <dgm:spPr/>
    </dgm:pt>
    <dgm:pt modelId="{24936AEE-2F6F-42F9-BDDB-BD09C504B5D8}" type="pres">
      <dgm:prSet presAssocID="{4A4F5697-0A17-4D5D-A979-A2C39C38370B}" presName="parentLeftMargin" presStyleLbl="node1" presStyleIdx="0" presStyleCnt="3"/>
      <dgm:spPr/>
    </dgm:pt>
    <dgm:pt modelId="{641305A0-6D06-461B-853D-44A852B0ED31}" type="pres">
      <dgm:prSet presAssocID="{4A4F5697-0A17-4D5D-A979-A2C39C38370B}" presName="parentText" presStyleLbl="node1" presStyleIdx="0" presStyleCnt="3">
        <dgm:presLayoutVars>
          <dgm:chMax val="0"/>
          <dgm:bulletEnabled val="1"/>
        </dgm:presLayoutVars>
      </dgm:prSet>
      <dgm:spPr/>
    </dgm:pt>
    <dgm:pt modelId="{BEC683C1-5CD8-4238-AA82-7109D84C403D}" type="pres">
      <dgm:prSet presAssocID="{4A4F5697-0A17-4D5D-A979-A2C39C38370B}" presName="negativeSpace" presStyleCnt="0"/>
      <dgm:spPr/>
    </dgm:pt>
    <dgm:pt modelId="{BC582570-0C77-47E0-ACC9-3171F1FA9449}" type="pres">
      <dgm:prSet presAssocID="{4A4F5697-0A17-4D5D-A979-A2C39C38370B}" presName="childText" presStyleLbl="conFgAcc1" presStyleIdx="0" presStyleCnt="3" custScaleX="89333">
        <dgm:presLayoutVars>
          <dgm:bulletEnabled val="1"/>
        </dgm:presLayoutVars>
      </dgm:prSet>
      <dgm:spPr/>
    </dgm:pt>
    <dgm:pt modelId="{699E8A06-A98A-40C3-A5C3-1DE873258710}" type="pres">
      <dgm:prSet presAssocID="{EF6AC62D-E43C-4D9D-A857-57CCDE6E84D6}" presName="spaceBetweenRectangles" presStyleCnt="0"/>
      <dgm:spPr/>
    </dgm:pt>
    <dgm:pt modelId="{DD304449-93B4-4842-B9B3-D06C3654F7F4}" type="pres">
      <dgm:prSet presAssocID="{2934FB19-9009-4A73-AC77-3B7F8DEC935E}" presName="parentLin" presStyleCnt="0"/>
      <dgm:spPr/>
    </dgm:pt>
    <dgm:pt modelId="{A6B325C5-3AB5-4771-84F1-0F2CAFFB7C9B}" type="pres">
      <dgm:prSet presAssocID="{2934FB19-9009-4A73-AC77-3B7F8DEC935E}" presName="parentLeftMargin" presStyleLbl="node1" presStyleIdx="0" presStyleCnt="3"/>
      <dgm:spPr/>
    </dgm:pt>
    <dgm:pt modelId="{9D4B3D58-CC80-4413-88F4-13B1FABD214E}" type="pres">
      <dgm:prSet presAssocID="{2934FB19-9009-4A73-AC77-3B7F8DEC935E}" presName="parentText" presStyleLbl="node1" presStyleIdx="1" presStyleCnt="3">
        <dgm:presLayoutVars>
          <dgm:chMax val="0"/>
          <dgm:bulletEnabled val="1"/>
        </dgm:presLayoutVars>
      </dgm:prSet>
      <dgm:spPr/>
    </dgm:pt>
    <dgm:pt modelId="{CDC0CB1A-5FB4-4FB7-B2D0-F2623451CD89}" type="pres">
      <dgm:prSet presAssocID="{2934FB19-9009-4A73-AC77-3B7F8DEC935E}" presName="negativeSpace" presStyleCnt="0"/>
      <dgm:spPr/>
    </dgm:pt>
    <dgm:pt modelId="{24D5CC5D-2EA4-414D-B374-0C6413C9CA99}" type="pres">
      <dgm:prSet presAssocID="{2934FB19-9009-4A73-AC77-3B7F8DEC935E}" presName="childText" presStyleLbl="conFgAcc1" presStyleIdx="1" presStyleCnt="3" custScaleX="88889">
        <dgm:presLayoutVars>
          <dgm:bulletEnabled val="1"/>
        </dgm:presLayoutVars>
      </dgm:prSet>
      <dgm:spPr/>
    </dgm:pt>
    <dgm:pt modelId="{F94D3DEF-D334-4196-9ED9-4C8D109A09EC}" type="pres">
      <dgm:prSet presAssocID="{F4001B0B-B378-4898-897C-20976A143AC2}" presName="spaceBetweenRectangles" presStyleCnt="0"/>
      <dgm:spPr/>
    </dgm:pt>
    <dgm:pt modelId="{17D4CB5E-0409-4AE8-868E-46638E3E376B}" type="pres">
      <dgm:prSet presAssocID="{0AD9287E-EEFF-4E7C-903C-7EC247C351FE}" presName="parentLin" presStyleCnt="0"/>
      <dgm:spPr/>
    </dgm:pt>
    <dgm:pt modelId="{22ABF62E-8F59-4242-8652-640E19B22B88}" type="pres">
      <dgm:prSet presAssocID="{0AD9287E-EEFF-4E7C-903C-7EC247C351FE}" presName="parentLeftMargin" presStyleLbl="node1" presStyleIdx="1" presStyleCnt="3"/>
      <dgm:spPr/>
    </dgm:pt>
    <dgm:pt modelId="{F8CAAA4A-711E-4E06-8ACF-A1E56D45030D}" type="pres">
      <dgm:prSet presAssocID="{0AD9287E-EEFF-4E7C-903C-7EC247C351FE}" presName="parentText" presStyleLbl="node1" presStyleIdx="2" presStyleCnt="3">
        <dgm:presLayoutVars>
          <dgm:chMax val="0"/>
          <dgm:bulletEnabled val="1"/>
        </dgm:presLayoutVars>
      </dgm:prSet>
      <dgm:spPr/>
    </dgm:pt>
    <dgm:pt modelId="{795675CE-E8ED-4C31-825D-61A1E612921B}" type="pres">
      <dgm:prSet presAssocID="{0AD9287E-EEFF-4E7C-903C-7EC247C351FE}" presName="negativeSpace" presStyleCnt="0"/>
      <dgm:spPr/>
    </dgm:pt>
    <dgm:pt modelId="{749711A8-76D1-4F24-A203-42BFCFF57CFA}" type="pres">
      <dgm:prSet presAssocID="{0AD9287E-EEFF-4E7C-903C-7EC247C351FE}" presName="childText" presStyleLbl="conFgAcc1" presStyleIdx="2" presStyleCnt="3" custScaleX="88889">
        <dgm:presLayoutVars>
          <dgm:bulletEnabled val="1"/>
        </dgm:presLayoutVars>
      </dgm:prSet>
      <dgm:spPr/>
    </dgm:pt>
  </dgm:ptLst>
  <dgm:cxnLst>
    <dgm:cxn modelId="{E20D530D-7372-4312-B712-72962DFA79ED}" type="presOf" srcId="{0AD9287E-EEFF-4E7C-903C-7EC247C351FE}" destId="{F8CAAA4A-711E-4E06-8ACF-A1E56D45030D}" srcOrd="1" destOrd="0" presId="urn:microsoft.com/office/officeart/2005/8/layout/list1"/>
    <dgm:cxn modelId="{855C0413-04DA-4707-BD6E-B8FCA98E83C9}" type="presOf" srcId="{CC39FEF3-3D4E-4114-92A8-D88505652369}" destId="{74A4A2CD-BCD9-4B30-8F5F-8CFAE3CD38A0}" srcOrd="0" destOrd="0" presId="urn:microsoft.com/office/officeart/2005/8/layout/list1"/>
    <dgm:cxn modelId="{0DFDD71D-E85A-4E82-8721-F127A57AAF77}" type="presOf" srcId="{4A4F5697-0A17-4D5D-A979-A2C39C38370B}" destId="{24936AEE-2F6F-42F9-BDDB-BD09C504B5D8}" srcOrd="0" destOrd="0" presId="urn:microsoft.com/office/officeart/2005/8/layout/list1"/>
    <dgm:cxn modelId="{538B503B-9D0F-41BC-AD6E-AF327FB6E463}" srcId="{CC39FEF3-3D4E-4114-92A8-D88505652369}" destId="{4A4F5697-0A17-4D5D-A979-A2C39C38370B}" srcOrd="0" destOrd="0" parTransId="{516A8C93-7880-4E46-BFA8-AA2ECB1EF2A1}" sibTransId="{EF6AC62D-E43C-4D9D-A857-57CCDE6E84D6}"/>
    <dgm:cxn modelId="{3AE90B62-8EDC-4387-8A7E-D91AE7F34139}" type="presOf" srcId="{0AD9287E-EEFF-4E7C-903C-7EC247C351FE}" destId="{22ABF62E-8F59-4242-8652-640E19B22B88}" srcOrd="0" destOrd="0" presId="urn:microsoft.com/office/officeart/2005/8/layout/list1"/>
    <dgm:cxn modelId="{EBCFB098-99BF-4C10-B246-CC72626C4C60}" type="presOf" srcId="{4A4F5697-0A17-4D5D-A979-A2C39C38370B}" destId="{641305A0-6D06-461B-853D-44A852B0ED31}" srcOrd="1" destOrd="0" presId="urn:microsoft.com/office/officeart/2005/8/layout/list1"/>
    <dgm:cxn modelId="{31CA71A4-9817-4C1D-8CB6-8F9A3E46CD51}" srcId="{CC39FEF3-3D4E-4114-92A8-D88505652369}" destId="{0AD9287E-EEFF-4E7C-903C-7EC247C351FE}" srcOrd="2" destOrd="0" parTransId="{2A8E6AE0-7FD4-48D6-9AAB-0397E765D80B}" sibTransId="{75BDA896-02B1-4841-AB8E-D76FF0554629}"/>
    <dgm:cxn modelId="{22F0C9AD-0474-4CB2-8657-8C92069C2451}" type="presOf" srcId="{2934FB19-9009-4A73-AC77-3B7F8DEC935E}" destId="{9D4B3D58-CC80-4413-88F4-13B1FABD214E}" srcOrd="1" destOrd="0" presId="urn:microsoft.com/office/officeart/2005/8/layout/list1"/>
    <dgm:cxn modelId="{466200BE-7725-4BEC-9FEA-33E4C67AC364}" type="presOf" srcId="{2934FB19-9009-4A73-AC77-3B7F8DEC935E}" destId="{A6B325C5-3AB5-4771-84F1-0F2CAFFB7C9B}" srcOrd="0" destOrd="0" presId="urn:microsoft.com/office/officeart/2005/8/layout/list1"/>
    <dgm:cxn modelId="{E3A15DE0-C6D1-4127-B349-46F065E499D0}" srcId="{CC39FEF3-3D4E-4114-92A8-D88505652369}" destId="{2934FB19-9009-4A73-AC77-3B7F8DEC935E}" srcOrd="1" destOrd="0" parTransId="{7EA8AA74-C986-4AD7-8E4D-F0A63C96CBBA}" sibTransId="{F4001B0B-B378-4898-897C-20976A143AC2}"/>
    <dgm:cxn modelId="{6110F2D9-D578-46FF-8C42-DA5CDD29E875}" type="presParOf" srcId="{74A4A2CD-BCD9-4B30-8F5F-8CFAE3CD38A0}" destId="{37B5A914-B301-4BAF-9E9D-13EABC52865B}" srcOrd="0" destOrd="0" presId="urn:microsoft.com/office/officeart/2005/8/layout/list1"/>
    <dgm:cxn modelId="{5E3846D2-E114-4CDE-BB39-263D32979C53}" type="presParOf" srcId="{37B5A914-B301-4BAF-9E9D-13EABC52865B}" destId="{24936AEE-2F6F-42F9-BDDB-BD09C504B5D8}" srcOrd="0" destOrd="0" presId="urn:microsoft.com/office/officeart/2005/8/layout/list1"/>
    <dgm:cxn modelId="{EC40DC26-8DAE-441B-82F4-422A72516CA8}" type="presParOf" srcId="{37B5A914-B301-4BAF-9E9D-13EABC52865B}" destId="{641305A0-6D06-461B-853D-44A852B0ED31}" srcOrd="1" destOrd="0" presId="urn:microsoft.com/office/officeart/2005/8/layout/list1"/>
    <dgm:cxn modelId="{B6381287-FBC2-4DF2-B3C4-F07AD4703CE0}" type="presParOf" srcId="{74A4A2CD-BCD9-4B30-8F5F-8CFAE3CD38A0}" destId="{BEC683C1-5CD8-4238-AA82-7109D84C403D}" srcOrd="1" destOrd="0" presId="urn:microsoft.com/office/officeart/2005/8/layout/list1"/>
    <dgm:cxn modelId="{B2FE92CC-F9E4-4A91-82D9-399D378D3218}" type="presParOf" srcId="{74A4A2CD-BCD9-4B30-8F5F-8CFAE3CD38A0}" destId="{BC582570-0C77-47E0-ACC9-3171F1FA9449}" srcOrd="2" destOrd="0" presId="urn:microsoft.com/office/officeart/2005/8/layout/list1"/>
    <dgm:cxn modelId="{B92253BF-1D36-493D-B099-302C1C3CB6DB}" type="presParOf" srcId="{74A4A2CD-BCD9-4B30-8F5F-8CFAE3CD38A0}" destId="{699E8A06-A98A-40C3-A5C3-1DE873258710}" srcOrd="3" destOrd="0" presId="urn:microsoft.com/office/officeart/2005/8/layout/list1"/>
    <dgm:cxn modelId="{7538D0B4-610C-4A79-950B-466F69CBA9F6}" type="presParOf" srcId="{74A4A2CD-BCD9-4B30-8F5F-8CFAE3CD38A0}" destId="{DD304449-93B4-4842-B9B3-D06C3654F7F4}" srcOrd="4" destOrd="0" presId="urn:microsoft.com/office/officeart/2005/8/layout/list1"/>
    <dgm:cxn modelId="{06681855-9796-4EA6-AA1D-86CE57777D2A}" type="presParOf" srcId="{DD304449-93B4-4842-B9B3-D06C3654F7F4}" destId="{A6B325C5-3AB5-4771-84F1-0F2CAFFB7C9B}" srcOrd="0" destOrd="0" presId="urn:microsoft.com/office/officeart/2005/8/layout/list1"/>
    <dgm:cxn modelId="{90CBB6A2-CA12-4E04-AD75-5F261456E3E4}" type="presParOf" srcId="{DD304449-93B4-4842-B9B3-D06C3654F7F4}" destId="{9D4B3D58-CC80-4413-88F4-13B1FABD214E}" srcOrd="1" destOrd="0" presId="urn:microsoft.com/office/officeart/2005/8/layout/list1"/>
    <dgm:cxn modelId="{652CFEF3-017E-4A03-8DA7-4F64E5D9FA20}" type="presParOf" srcId="{74A4A2CD-BCD9-4B30-8F5F-8CFAE3CD38A0}" destId="{CDC0CB1A-5FB4-4FB7-B2D0-F2623451CD89}" srcOrd="5" destOrd="0" presId="urn:microsoft.com/office/officeart/2005/8/layout/list1"/>
    <dgm:cxn modelId="{9F4E5249-556D-4382-9044-6F584B31A0E6}" type="presParOf" srcId="{74A4A2CD-BCD9-4B30-8F5F-8CFAE3CD38A0}" destId="{24D5CC5D-2EA4-414D-B374-0C6413C9CA99}" srcOrd="6" destOrd="0" presId="urn:microsoft.com/office/officeart/2005/8/layout/list1"/>
    <dgm:cxn modelId="{9B70EFE4-D646-4CB5-ACCB-D9EA369428FB}" type="presParOf" srcId="{74A4A2CD-BCD9-4B30-8F5F-8CFAE3CD38A0}" destId="{F94D3DEF-D334-4196-9ED9-4C8D109A09EC}" srcOrd="7" destOrd="0" presId="urn:microsoft.com/office/officeart/2005/8/layout/list1"/>
    <dgm:cxn modelId="{1FB97E1E-B3A0-448E-864A-62B370634DF9}" type="presParOf" srcId="{74A4A2CD-BCD9-4B30-8F5F-8CFAE3CD38A0}" destId="{17D4CB5E-0409-4AE8-868E-46638E3E376B}" srcOrd="8" destOrd="0" presId="urn:microsoft.com/office/officeart/2005/8/layout/list1"/>
    <dgm:cxn modelId="{4E04E2F4-99C6-4C90-ADF5-CD8A07471BB9}" type="presParOf" srcId="{17D4CB5E-0409-4AE8-868E-46638E3E376B}" destId="{22ABF62E-8F59-4242-8652-640E19B22B88}" srcOrd="0" destOrd="0" presId="urn:microsoft.com/office/officeart/2005/8/layout/list1"/>
    <dgm:cxn modelId="{2F305401-41F1-4D88-B092-2B62265CC3A0}" type="presParOf" srcId="{17D4CB5E-0409-4AE8-868E-46638E3E376B}" destId="{F8CAAA4A-711E-4E06-8ACF-A1E56D45030D}" srcOrd="1" destOrd="0" presId="urn:microsoft.com/office/officeart/2005/8/layout/list1"/>
    <dgm:cxn modelId="{1A04FAC0-5D61-413D-AFD8-99615B021F67}" type="presParOf" srcId="{74A4A2CD-BCD9-4B30-8F5F-8CFAE3CD38A0}" destId="{795675CE-E8ED-4C31-825D-61A1E612921B}" srcOrd="9" destOrd="0" presId="urn:microsoft.com/office/officeart/2005/8/layout/list1"/>
    <dgm:cxn modelId="{B12E844A-1F5A-408E-BA05-BFD9A1842439}" type="presParOf" srcId="{74A4A2CD-BCD9-4B30-8F5F-8CFAE3CD38A0}" destId="{749711A8-76D1-4F24-A203-42BFCFF57CFA}"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D64B5EA-F31D-466D-A15B-3E683289F404}" type="doc">
      <dgm:prSet loTypeId="urn:microsoft.com/office/officeart/2005/8/layout/hList6" loCatId="list" qsTypeId="urn:microsoft.com/office/officeart/2005/8/quickstyle/simple2" qsCatId="simple" csTypeId="urn:microsoft.com/office/officeart/2005/8/colors/colorful1#2" csCatId="colorful" phldr="1"/>
      <dgm:spPr/>
      <dgm:t>
        <a:bodyPr/>
        <a:lstStyle/>
        <a:p>
          <a:endParaRPr lang="en-US"/>
        </a:p>
      </dgm:t>
    </dgm:pt>
    <dgm:pt modelId="{712E3CB8-A9F0-4F36-AE82-8E5DDAAB0B52}">
      <dgm:prSet phldrT="[Text]" custT="1"/>
      <dgm:spPr/>
      <dgm:t>
        <a:bodyPr/>
        <a:lstStyle/>
        <a:p>
          <a:r>
            <a:rPr lang="en-US" sz="1400" b="1" i="1" dirty="0"/>
            <a:t>Grace Period</a:t>
          </a:r>
          <a:endParaRPr lang="en-US" sz="1400" dirty="0"/>
        </a:p>
      </dgm:t>
    </dgm:pt>
    <dgm:pt modelId="{3D8907DB-DFB0-47A8-A754-6604864EA713}" type="parTrans" cxnId="{CC749090-CF04-4F03-8751-C572A19FA3E5}">
      <dgm:prSet/>
      <dgm:spPr/>
      <dgm:t>
        <a:bodyPr/>
        <a:lstStyle/>
        <a:p>
          <a:endParaRPr lang="en-US"/>
        </a:p>
      </dgm:t>
    </dgm:pt>
    <dgm:pt modelId="{C4174427-E061-4DCB-9555-31B5F7A6BA3E}" type="sibTrans" cxnId="{CC749090-CF04-4F03-8751-C572A19FA3E5}">
      <dgm:prSet/>
      <dgm:spPr/>
      <dgm:t>
        <a:bodyPr/>
        <a:lstStyle/>
        <a:p>
          <a:endParaRPr lang="en-US"/>
        </a:p>
      </dgm:t>
    </dgm:pt>
    <dgm:pt modelId="{53C7A77C-5966-4C32-B251-4462AAC1D8A7}">
      <dgm:prSet phldrT="[Text]" custT="1"/>
      <dgm:spPr/>
      <dgm:t>
        <a:bodyPr/>
        <a:lstStyle/>
        <a:p>
          <a:r>
            <a:rPr lang="en-US" sz="1100" dirty="0"/>
            <a:t>Period of 30 days(for all modes)after the premium due date</a:t>
          </a:r>
        </a:p>
      </dgm:t>
    </dgm:pt>
    <dgm:pt modelId="{519693A0-8995-4470-AEBD-EC1DDBCB7BB5}" type="parTrans" cxnId="{772678B0-D11F-4C65-98FE-C02D28A87DD6}">
      <dgm:prSet/>
      <dgm:spPr/>
      <dgm:t>
        <a:bodyPr/>
        <a:lstStyle/>
        <a:p>
          <a:endParaRPr lang="en-US"/>
        </a:p>
      </dgm:t>
    </dgm:pt>
    <dgm:pt modelId="{D1A05A59-8B12-48C1-87E3-77313C3D4F22}" type="sibTrans" cxnId="{772678B0-D11F-4C65-98FE-C02D28A87DD6}">
      <dgm:prSet/>
      <dgm:spPr/>
      <dgm:t>
        <a:bodyPr/>
        <a:lstStyle/>
        <a:p>
          <a:endParaRPr lang="en-US"/>
        </a:p>
      </dgm:t>
    </dgm:pt>
    <dgm:pt modelId="{F116D653-DF34-42A3-AA21-B4F4A9968829}">
      <dgm:prSet phldrT="[Text]" custT="1"/>
      <dgm:spPr/>
      <dgm:t>
        <a:bodyPr/>
        <a:lstStyle/>
        <a:p>
          <a:r>
            <a:rPr lang="en-US" sz="1100" dirty="0"/>
            <a:t>During which premiums may be paid without any impact on the policy benefits. </a:t>
          </a:r>
        </a:p>
      </dgm:t>
    </dgm:pt>
    <dgm:pt modelId="{87CA07D8-293C-4D6B-B7E8-E85558D3EA98}" type="parTrans" cxnId="{FF60C092-1543-44A9-B525-F0C486991E47}">
      <dgm:prSet/>
      <dgm:spPr/>
      <dgm:t>
        <a:bodyPr/>
        <a:lstStyle/>
        <a:p>
          <a:endParaRPr lang="en-US"/>
        </a:p>
      </dgm:t>
    </dgm:pt>
    <dgm:pt modelId="{D8C13CBF-5A53-4444-9D76-1443312F853C}" type="sibTrans" cxnId="{FF60C092-1543-44A9-B525-F0C486991E47}">
      <dgm:prSet/>
      <dgm:spPr/>
      <dgm:t>
        <a:bodyPr/>
        <a:lstStyle/>
        <a:p>
          <a:endParaRPr lang="en-US"/>
        </a:p>
      </dgm:t>
    </dgm:pt>
    <dgm:pt modelId="{C6C29F4D-9B47-452A-80FD-3988454A91F1}">
      <dgm:prSet phldrT="[Text]" custT="1"/>
      <dgm:spPr/>
      <dgm:t>
        <a:bodyPr/>
        <a:lstStyle/>
        <a:p>
          <a:r>
            <a:rPr lang="en-US" sz="1400" b="1" i="1" dirty="0"/>
            <a:t>Revival</a:t>
          </a:r>
          <a:endParaRPr lang="en-US" sz="1400" dirty="0"/>
        </a:p>
      </dgm:t>
    </dgm:pt>
    <dgm:pt modelId="{E390E46A-F969-4146-9447-763668370182}" type="parTrans" cxnId="{CA0D5797-AE4D-4273-9E11-174480F09828}">
      <dgm:prSet/>
      <dgm:spPr/>
      <dgm:t>
        <a:bodyPr/>
        <a:lstStyle/>
        <a:p>
          <a:endParaRPr lang="en-US"/>
        </a:p>
      </dgm:t>
    </dgm:pt>
    <dgm:pt modelId="{EE28FAC1-DAF5-45F1-B374-9C86001EC5BE}" type="sibTrans" cxnId="{CA0D5797-AE4D-4273-9E11-174480F09828}">
      <dgm:prSet/>
      <dgm:spPr/>
      <dgm:t>
        <a:bodyPr/>
        <a:lstStyle/>
        <a:p>
          <a:endParaRPr lang="en-US"/>
        </a:p>
      </dgm:t>
    </dgm:pt>
    <dgm:pt modelId="{8D235463-FBB7-402E-B30A-F4327E7EEFBA}">
      <dgm:prSet phldrT="[Text]" custT="1"/>
      <dgm:spPr/>
      <dgm:t>
        <a:bodyPr/>
        <a:lstStyle/>
        <a:p>
          <a:r>
            <a:rPr lang="en-US" sz="1100" dirty="0"/>
            <a:t>A Lapsed policy should be renewed within 5 years otherwise the policy will become paid up</a:t>
          </a:r>
        </a:p>
      </dgm:t>
    </dgm:pt>
    <dgm:pt modelId="{607A0F6F-B386-4161-BFCF-F5E2A4D34D3B}" type="sibTrans" cxnId="{DC157C3C-BDD8-47ED-BD4A-FDA8C2AA4C13}">
      <dgm:prSet/>
      <dgm:spPr/>
      <dgm:t>
        <a:bodyPr/>
        <a:lstStyle/>
        <a:p>
          <a:endParaRPr lang="en-US"/>
        </a:p>
      </dgm:t>
    </dgm:pt>
    <dgm:pt modelId="{557E98E1-94F4-438C-8C74-E9FF8003FA5C}" type="parTrans" cxnId="{DC157C3C-BDD8-47ED-BD4A-FDA8C2AA4C13}">
      <dgm:prSet/>
      <dgm:spPr/>
      <dgm:t>
        <a:bodyPr/>
        <a:lstStyle/>
        <a:p>
          <a:endParaRPr lang="en-US"/>
        </a:p>
      </dgm:t>
    </dgm:pt>
    <dgm:pt modelId="{33914F57-4438-48E7-8DF1-55A5D7734F0A}">
      <dgm:prSet phldrT="[Text]" custT="1"/>
      <dgm:spPr/>
      <dgm:t>
        <a:bodyPr/>
        <a:lstStyle/>
        <a:p>
          <a:pPr algn="ctr"/>
          <a:r>
            <a:rPr lang="en-US" sz="1400" b="1" i="1"/>
            <a:t>Surrender</a:t>
          </a:r>
        </a:p>
        <a:p>
          <a:pPr algn="l"/>
          <a:r>
            <a:rPr lang="en-US" sz="1000" b="1"/>
            <a:t>A policy acquires a surrender value If at least 3 annualized premiums have been paid. </a:t>
          </a:r>
        </a:p>
        <a:p>
          <a:pPr algn="l"/>
          <a:r>
            <a:rPr lang="en-US" sz="1000" b="1"/>
            <a:t>SV factor varies between 30 and 100%</a:t>
          </a:r>
          <a:endParaRPr lang="en-US" sz="1000" b="1" dirty="0"/>
        </a:p>
      </dgm:t>
    </dgm:pt>
    <dgm:pt modelId="{8C82E41C-430D-47E1-A93C-CBF7E9C2A381}" type="parTrans" cxnId="{D5724B3C-4A07-4640-A017-5BD6674CBB23}">
      <dgm:prSet/>
      <dgm:spPr/>
      <dgm:t>
        <a:bodyPr/>
        <a:lstStyle/>
        <a:p>
          <a:endParaRPr lang="en-US"/>
        </a:p>
      </dgm:t>
    </dgm:pt>
    <dgm:pt modelId="{368AB4DF-4DCC-43D1-98ED-0BA7102F949E}" type="sibTrans" cxnId="{D5724B3C-4A07-4640-A017-5BD6674CBB23}">
      <dgm:prSet/>
      <dgm:spPr/>
      <dgm:t>
        <a:bodyPr/>
        <a:lstStyle/>
        <a:p>
          <a:endParaRPr lang="en-US"/>
        </a:p>
      </dgm:t>
    </dgm:pt>
    <dgm:pt modelId="{BEF06531-2E13-4455-B055-75DC0193B203}">
      <dgm:prSet phldrT="[Text]" custT="1"/>
      <dgm:spPr/>
      <dgm:t>
        <a:bodyPr/>
        <a:lstStyle/>
        <a:p>
          <a:pPr algn="ctr"/>
          <a:r>
            <a:rPr lang="en-US" sz="1400" b="1" i="1" dirty="0"/>
            <a:t>Paid Up</a:t>
          </a:r>
        </a:p>
        <a:p>
          <a:pPr algn="l"/>
          <a:r>
            <a:rPr lang="en-US" sz="1000" b="1" i="0" dirty="0"/>
            <a:t>Paid up value is the reduced amount of sum assured paid by the insurer in case of discontinuation of the payment of premiums after paying the full premiums for the first three years.</a:t>
          </a:r>
          <a:endParaRPr lang="en-US" sz="1000" b="1" dirty="0"/>
        </a:p>
        <a:p>
          <a:pPr algn="l"/>
          <a:endParaRPr lang="en-US" sz="1000" b="1" dirty="0"/>
        </a:p>
        <a:p>
          <a:pPr algn="ctr"/>
          <a:endParaRPr lang="en-US" sz="1000" dirty="0"/>
        </a:p>
      </dgm:t>
    </dgm:pt>
    <dgm:pt modelId="{862E3EBC-EDEA-45BE-9EBC-569A8DFE1CC6}" type="parTrans" cxnId="{ABA4AC6C-F93A-4632-AABF-23AC78ECCEAB}">
      <dgm:prSet/>
      <dgm:spPr/>
      <dgm:t>
        <a:bodyPr/>
        <a:lstStyle/>
        <a:p>
          <a:endParaRPr lang="en-US"/>
        </a:p>
      </dgm:t>
    </dgm:pt>
    <dgm:pt modelId="{BA094984-9F2D-4020-B048-B310B6EBFED7}" type="sibTrans" cxnId="{ABA4AC6C-F93A-4632-AABF-23AC78ECCEAB}">
      <dgm:prSet/>
      <dgm:spPr/>
      <dgm:t>
        <a:bodyPr/>
        <a:lstStyle/>
        <a:p>
          <a:endParaRPr lang="en-US"/>
        </a:p>
      </dgm:t>
    </dgm:pt>
    <dgm:pt modelId="{FA2C2C88-9A8C-4BD1-B42D-06587CF6AC16}" type="pres">
      <dgm:prSet presAssocID="{ED64B5EA-F31D-466D-A15B-3E683289F404}" presName="Name0" presStyleCnt="0">
        <dgm:presLayoutVars>
          <dgm:dir/>
          <dgm:resizeHandles val="exact"/>
        </dgm:presLayoutVars>
      </dgm:prSet>
      <dgm:spPr/>
    </dgm:pt>
    <dgm:pt modelId="{D74F3644-57EB-490D-A0A1-B5BEE7C77E8A}" type="pres">
      <dgm:prSet presAssocID="{712E3CB8-A9F0-4F36-AE82-8E5DDAAB0B52}" presName="node" presStyleLbl="node1" presStyleIdx="0" presStyleCnt="4">
        <dgm:presLayoutVars>
          <dgm:bulletEnabled val="1"/>
        </dgm:presLayoutVars>
      </dgm:prSet>
      <dgm:spPr/>
    </dgm:pt>
    <dgm:pt modelId="{D79747D7-B032-4A09-8BE8-2C6AD4DDC1B3}" type="pres">
      <dgm:prSet presAssocID="{C4174427-E061-4DCB-9555-31B5F7A6BA3E}" presName="sibTrans" presStyleCnt="0"/>
      <dgm:spPr/>
    </dgm:pt>
    <dgm:pt modelId="{28E79459-3F08-4A77-BF64-B6F9BE2B591E}" type="pres">
      <dgm:prSet presAssocID="{C6C29F4D-9B47-452A-80FD-3988454A91F1}" presName="node" presStyleLbl="node1" presStyleIdx="1" presStyleCnt="4" custScaleY="100000">
        <dgm:presLayoutVars>
          <dgm:bulletEnabled val="1"/>
        </dgm:presLayoutVars>
      </dgm:prSet>
      <dgm:spPr/>
    </dgm:pt>
    <dgm:pt modelId="{E1AB3608-BC44-4EC1-8ED9-FF75BA0C0807}" type="pres">
      <dgm:prSet presAssocID="{EE28FAC1-DAF5-45F1-B374-9C86001EC5BE}" presName="sibTrans" presStyleCnt="0"/>
      <dgm:spPr/>
    </dgm:pt>
    <dgm:pt modelId="{BBA3DFF3-159E-4225-837A-10E34B631FD5}" type="pres">
      <dgm:prSet presAssocID="{33914F57-4438-48E7-8DF1-55A5D7734F0A}" presName="node" presStyleLbl="node1" presStyleIdx="2" presStyleCnt="4" custScaleX="103026" custScaleY="100000" custLinFactNeighborX="5217" custLinFactNeighborY="2939">
        <dgm:presLayoutVars>
          <dgm:bulletEnabled val="1"/>
        </dgm:presLayoutVars>
      </dgm:prSet>
      <dgm:spPr/>
    </dgm:pt>
    <dgm:pt modelId="{4A092BDF-CA95-4AE5-8CC1-7D15228FD187}" type="pres">
      <dgm:prSet presAssocID="{368AB4DF-4DCC-43D1-98ED-0BA7102F949E}" presName="sibTrans" presStyleCnt="0"/>
      <dgm:spPr/>
    </dgm:pt>
    <dgm:pt modelId="{19923592-8A67-49B0-841E-17FBBCE11CEA}" type="pres">
      <dgm:prSet presAssocID="{BEF06531-2E13-4455-B055-75DC0193B203}" presName="node" presStyleLbl="node1" presStyleIdx="3" presStyleCnt="4" custScaleY="100000">
        <dgm:presLayoutVars>
          <dgm:bulletEnabled val="1"/>
        </dgm:presLayoutVars>
      </dgm:prSet>
      <dgm:spPr/>
    </dgm:pt>
  </dgm:ptLst>
  <dgm:cxnLst>
    <dgm:cxn modelId="{1B90CA23-EC38-4D09-BE1D-85846B682958}" type="presOf" srcId="{53C7A77C-5966-4C32-B251-4462AAC1D8A7}" destId="{D74F3644-57EB-490D-A0A1-B5BEE7C77E8A}" srcOrd="0" destOrd="1" presId="urn:microsoft.com/office/officeart/2005/8/layout/hList6"/>
    <dgm:cxn modelId="{D5724B3C-4A07-4640-A017-5BD6674CBB23}" srcId="{ED64B5EA-F31D-466D-A15B-3E683289F404}" destId="{33914F57-4438-48E7-8DF1-55A5D7734F0A}" srcOrd="2" destOrd="0" parTransId="{8C82E41C-430D-47E1-A93C-CBF7E9C2A381}" sibTransId="{368AB4DF-4DCC-43D1-98ED-0BA7102F949E}"/>
    <dgm:cxn modelId="{DC157C3C-BDD8-47ED-BD4A-FDA8C2AA4C13}" srcId="{C6C29F4D-9B47-452A-80FD-3988454A91F1}" destId="{8D235463-FBB7-402E-B30A-F4327E7EEFBA}" srcOrd="0" destOrd="0" parTransId="{557E98E1-94F4-438C-8C74-E9FF8003FA5C}" sibTransId="{607A0F6F-B386-4161-BFCF-F5E2A4D34D3B}"/>
    <dgm:cxn modelId="{42560B63-874D-4BC2-8481-2136CD4CDDEC}" type="presOf" srcId="{712E3CB8-A9F0-4F36-AE82-8E5DDAAB0B52}" destId="{D74F3644-57EB-490D-A0A1-B5BEE7C77E8A}" srcOrd="0" destOrd="0" presId="urn:microsoft.com/office/officeart/2005/8/layout/hList6"/>
    <dgm:cxn modelId="{ABA4AC6C-F93A-4632-AABF-23AC78ECCEAB}" srcId="{ED64B5EA-F31D-466D-A15B-3E683289F404}" destId="{BEF06531-2E13-4455-B055-75DC0193B203}" srcOrd="3" destOrd="0" parTransId="{862E3EBC-EDEA-45BE-9EBC-569A8DFE1CC6}" sibTransId="{BA094984-9F2D-4020-B048-B310B6EBFED7}"/>
    <dgm:cxn modelId="{BFA73A80-A2A0-48A2-8AE7-DC5C79AB1A90}" type="presOf" srcId="{ED64B5EA-F31D-466D-A15B-3E683289F404}" destId="{FA2C2C88-9A8C-4BD1-B42D-06587CF6AC16}" srcOrd="0" destOrd="0" presId="urn:microsoft.com/office/officeart/2005/8/layout/hList6"/>
    <dgm:cxn modelId="{CC749090-CF04-4F03-8751-C572A19FA3E5}" srcId="{ED64B5EA-F31D-466D-A15B-3E683289F404}" destId="{712E3CB8-A9F0-4F36-AE82-8E5DDAAB0B52}" srcOrd="0" destOrd="0" parTransId="{3D8907DB-DFB0-47A8-A754-6604864EA713}" sibTransId="{C4174427-E061-4DCB-9555-31B5F7A6BA3E}"/>
    <dgm:cxn modelId="{FF60C092-1543-44A9-B525-F0C486991E47}" srcId="{712E3CB8-A9F0-4F36-AE82-8E5DDAAB0B52}" destId="{F116D653-DF34-42A3-AA21-B4F4A9968829}" srcOrd="1" destOrd="0" parTransId="{87CA07D8-293C-4D6B-B7E8-E85558D3EA98}" sibTransId="{D8C13CBF-5A53-4444-9D76-1443312F853C}"/>
    <dgm:cxn modelId="{CA0D5797-AE4D-4273-9E11-174480F09828}" srcId="{ED64B5EA-F31D-466D-A15B-3E683289F404}" destId="{C6C29F4D-9B47-452A-80FD-3988454A91F1}" srcOrd="1" destOrd="0" parTransId="{E390E46A-F969-4146-9447-763668370182}" sibTransId="{EE28FAC1-DAF5-45F1-B374-9C86001EC5BE}"/>
    <dgm:cxn modelId="{7DED9D9A-098A-40EF-9D76-701C544E7E98}" type="presOf" srcId="{C6C29F4D-9B47-452A-80FD-3988454A91F1}" destId="{28E79459-3F08-4A77-BF64-B6F9BE2B591E}" srcOrd="0" destOrd="0" presId="urn:microsoft.com/office/officeart/2005/8/layout/hList6"/>
    <dgm:cxn modelId="{37229CA7-92E4-426E-99EE-1A3BF3AE94D4}" type="presOf" srcId="{BEF06531-2E13-4455-B055-75DC0193B203}" destId="{19923592-8A67-49B0-841E-17FBBCE11CEA}" srcOrd="0" destOrd="0" presId="urn:microsoft.com/office/officeart/2005/8/layout/hList6"/>
    <dgm:cxn modelId="{772678B0-D11F-4C65-98FE-C02D28A87DD6}" srcId="{712E3CB8-A9F0-4F36-AE82-8E5DDAAB0B52}" destId="{53C7A77C-5966-4C32-B251-4462AAC1D8A7}" srcOrd="0" destOrd="0" parTransId="{519693A0-8995-4470-AEBD-EC1DDBCB7BB5}" sibTransId="{D1A05A59-8B12-48C1-87E3-77313C3D4F22}"/>
    <dgm:cxn modelId="{5A9A8DBC-EA3E-4AFB-9855-4A1AFB955B88}" type="presOf" srcId="{33914F57-4438-48E7-8DF1-55A5D7734F0A}" destId="{BBA3DFF3-159E-4225-837A-10E34B631FD5}" srcOrd="0" destOrd="0" presId="urn:microsoft.com/office/officeart/2005/8/layout/hList6"/>
    <dgm:cxn modelId="{552994CE-4ACC-4D56-A23C-12564DBA746F}" type="presOf" srcId="{F116D653-DF34-42A3-AA21-B4F4A9968829}" destId="{D74F3644-57EB-490D-A0A1-B5BEE7C77E8A}" srcOrd="0" destOrd="2" presId="urn:microsoft.com/office/officeart/2005/8/layout/hList6"/>
    <dgm:cxn modelId="{E27BB3EB-2FF7-46DB-81DC-33EFDB05841A}" type="presOf" srcId="{8D235463-FBB7-402E-B30A-F4327E7EEFBA}" destId="{28E79459-3F08-4A77-BF64-B6F9BE2B591E}" srcOrd="0" destOrd="1" presId="urn:microsoft.com/office/officeart/2005/8/layout/hList6"/>
    <dgm:cxn modelId="{7593014B-FA5C-4C69-9D76-B54000503274}" type="presParOf" srcId="{FA2C2C88-9A8C-4BD1-B42D-06587CF6AC16}" destId="{D74F3644-57EB-490D-A0A1-B5BEE7C77E8A}" srcOrd="0" destOrd="0" presId="urn:microsoft.com/office/officeart/2005/8/layout/hList6"/>
    <dgm:cxn modelId="{E31B07B3-1DE7-4196-8D4E-2A10AF714254}" type="presParOf" srcId="{FA2C2C88-9A8C-4BD1-B42D-06587CF6AC16}" destId="{D79747D7-B032-4A09-8BE8-2C6AD4DDC1B3}" srcOrd="1" destOrd="0" presId="urn:microsoft.com/office/officeart/2005/8/layout/hList6"/>
    <dgm:cxn modelId="{02D124CF-60DA-44FC-B73F-BCCCDD2556EF}" type="presParOf" srcId="{FA2C2C88-9A8C-4BD1-B42D-06587CF6AC16}" destId="{28E79459-3F08-4A77-BF64-B6F9BE2B591E}" srcOrd="2" destOrd="0" presId="urn:microsoft.com/office/officeart/2005/8/layout/hList6"/>
    <dgm:cxn modelId="{2421A390-F507-4D8D-AE78-302B4108B3DE}" type="presParOf" srcId="{FA2C2C88-9A8C-4BD1-B42D-06587CF6AC16}" destId="{E1AB3608-BC44-4EC1-8ED9-FF75BA0C0807}" srcOrd="3" destOrd="0" presId="urn:microsoft.com/office/officeart/2005/8/layout/hList6"/>
    <dgm:cxn modelId="{E8593531-CE75-4536-928A-A39CF2995A5C}" type="presParOf" srcId="{FA2C2C88-9A8C-4BD1-B42D-06587CF6AC16}" destId="{BBA3DFF3-159E-4225-837A-10E34B631FD5}" srcOrd="4" destOrd="0" presId="urn:microsoft.com/office/officeart/2005/8/layout/hList6"/>
    <dgm:cxn modelId="{5F2AF2DA-D0D9-4824-8095-C059ECFE95BD}" type="presParOf" srcId="{FA2C2C88-9A8C-4BD1-B42D-06587CF6AC16}" destId="{4A092BDF-CA95-4AE5-8CC1-7D15228FD187}" srcOrd="5" destOrd="0" presId="urn:microsoft.com/office/officeart/2005/8/layout/hList6"/>
    <dgm:cxn modelId="{59CB73F6-28F6-4A51-8851-1B16821150A9}" type="presParOf" srcId="{FA2C2C88-9A8C-4BD1-B42D-06587CF6AC16}" destId="{19923592-8A67-49B0-841E-17FBBCE11CEA}" srcOrd="6"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42D2489-5551-4E98-A5E4-49F4DAC12EBE}" type="doc">
      <dgm:prSet loTypeId="urn:microsoft.com/office/officeart/2005/8/layout/lProcess2" loCatId="list" qsTypeId="urn:microsoft.com/office/officeart/2005/8/quickstyle/simple1" qsCatId="simple" csTypeId="urn:microsoft.com/office/officeart/2005/8/colors/colorful1#3" csCatId="colorful" phldr="1"/>
      <dgm:spPr/>
      <dgm:t>
        <a:bodyPr/>
        <a:lstStyle/>
        <a:p>
          <a:endParaRPr lang="en-IN"/>
        </a:p>
      </dgm:t>
    </dgm:pt>
    <dgm:pt modelId="{B3BB5688-91D1-47D8-8CAE-D05027AD8CDF}">
      <dgm:prSet phldrT="[Text]"/>
      <dgm:spPr/>
      <dgm:t>
        <a:bodyPr/>
        <a:lstStyle/>
        <a:p>
          <a:r>
            <a:rPr lang="en-US" dirty="0">
              <a:effectLst/>
            </a:rPr>
            <a:t>Survival Payouts</a:t>
          </a:r>
          <a:endParaRPr lang="en-IN" dirty="0"/>
        </a:p>
      </dgm:t>
    </dgm:pt>
    <dgm:pt modelId="{23CC7E7B-94E6-4AA2-88CB-F2E843CF69DC}" type="parTrans" cxnId="{9E4C2B20-9E47-423D-B276-0F53332B37F5}">
      <dgm:prSet/>
      <dgm:spPr/>
      <dgm:t>
        <a:bodyPr/>
        <a:lstStyle/>
        <a:p>
          <a:endParaRPr lang="en-IN"/>
        </a:p>
      </dgm:t>
    </dgm:pt>
    <dgm:pt modelId="{5E1BA8AE-767F-4DEC-9E2F-5D4D72131F57}" type="sibTrans" cxnId="{9E4C2B20-9E47-423D-B276-0F53332B37F5}">
      <dgm:prSet/>
      <dgm:spPr/>
      <dgm:t>
        <a:bodyPr/>
        <a:lstStyle/>
        <a:p>
          <a:endParaRPr lang="en-IN"/>
        </a:p>
      </dgm:t>
    </dgm:pt>
    <dgm:pt modelId="{1A12D052-0830-439A-A527-FC8FCD39DE52}">
      <dgm:prSet phldrT="[Text]" custT="1"/>
      <dgm:spPr/>
      <dgm:t>
        <a:bodyPr/>
        <a:lstStyle/>
        <a:p>
          <a:pPr algn="ctr"/>
          <a:r>
            <a:rPr lang="en-IN" sz="1200" b="1" dirty="0">
              <a:solidFill>
                <a:schemeClr val="tx1"/>
              </a:solidFill>
            </a:rPr>
            <a:t> 5X5,92,130</a:t>
          </a:r>
          <a:r>
            <a:rPr lang="en-US" sz="1200" b="1" dirty="0">
              <a:solidFill>
                <a:schemeClr val="tx1"/>
              </a:solidFill>
              <a:effectLst/>
            </a:rPr>
            <a:t>÷</a:t>
          </a:r>
          <a:r>
            <a:rPr lang="en-IN" sz="1200" b="1" dirty="0">
              <a:solidFill>
                <a:schemeClr val="tx1"/>
              </a:solidFill>
            </a:rPr>
            <a:t>10= 296065</a:t>
          </a:r>
        </a:p>
      </dgm:t>
    </dgm:pt>
    <dgm:pt modelId="{D9780419-2EAA-4DBE-96C1-763F0758F0B1}" type="parTrans" cxnId="{FEC08AD8-07F6-46E7-9733-26F9D721FE2D}">
      <dgm:prSet/>
      <dgm:spPr/>
      <dgm:t>
        <a:bodyPr/>
        <a:lstStyle/>
        <a:p>
          <a:endParaRPr lang="en-IN"/>
        </a:p>
      </dgm:t>
    </dgm:pt>
    <dgm:pt modelId="{D0AE0281-A5CD-4298-AD3D-3CB241DDC562}" type="sibTrans" cxnId="{FEC08AD8-07F6-46E7-9733-26F9D721FE2D}">
      <dgm:prSet/>
      <dgm:spPr/>
      <dgm:t>
        <a:bodyPr/>
        <a:lstStyle/>
        <a:p>
          <a:endParaRPr lang="en-IN"/>
        </a:p>
      </dgm:t>
    </dgm:pt>
    <dgm:pt modelId="{3E0B8053-4E2D-4A9B-8316-331C8D1EE320}">
      <dgm:prSet phldrT="[Text]"/>
      <dgm:spPr/>
      <dgm:t>
        <a:bodyPr/>
        <a:lstStyle/>
        <a:p>
          <a:r>
            <a:rPr lang="en-US" dirty="0">
              <a:effectLst/>
            </a:rPr>
            <a:t>Death</a:t>
          </a:r>
          <a:endParaRPr lang="en-IN" dirty="0"/>
        </a:p>
      </dgm:t>
    </dgm:pt>
    <dgm:pt modelId="{B548BE25-1DF2-46C7-860A-F2955D750C5D}" type="parTrans" cxnId="{425C7C82-F0CD-46DD-9040-886F92637A56}">
      <dgm:prSet/>
      <dgm:spPr/>
      <dgm:t>
        <a:bodyPr/>
        <a:lstStyle/>
        <a:p>
          <a:endParaRPr lang="en-IN"/>
        </a:p>
      </dgm:t>
    </dgm:pt>
    <dgm:pt modelId="{ECF63521-DE92-4E22-8802-18EEDEFC129B}" type="sibTrans" cxnId="{425C7C82-F0CD-46DD-9040-886F92637A56}">
      <dgm:prSet/>
      <dgm:spPr/>
      <dgm:t>
        <a:bodyPr/>
        <a:lstStyle/>
        <a:p>
          <a:endParaRPr lang="en-IN"/>
        </a:p>
      </dgm:t>
    </dgm:pt>
    <dgm:pt modelId="{A26ADAD9-EB6B-4F3E-A4C5-A34BDBB9F0DB}">
      <dgm:prSet phldrT="[Text]" custT="1">
        <dgm:style>
          <a:lnRef idx="1">
            <a:schemeClr val="accent6"/>
          </a:lnRef>
          <a:fillRef idx="3">
            <a:schemeClr val="accent6"/>
          </a:fillRef>
          <a:effectRef idx="2">
            <a:schemeClr val="accent6"/>
          </a:effectRef>
          <a:fontRef idx="minor">
            <a:schemeClr val="lt1"/>
          </a:fontRef>
        </dgm:style>
      </dgm:prSet>
      <dgm:spPr/>
      <dgm:t>
        <a:bodyPr/>
        <a:lstStyle/>
        <a:p>
          <a:r>
            <a:rPr lang="en-US" sz="1200" b="1" dirty="0">
              <a:solidFill>
                <a:schemeClr val="tx1"/>
              </a:solidFill>
              <a:effectLst/>
            </a:rPr>
            <a:t>5x592130÷10</a:t>
          </a:r>
          <a:endParaRPr lang="en-IN" sz="1200" b="1" dirty="0">
            <a:solidFill>
              <a:schemeClr val="tx1"/>
            </a:solidFill>
          </a:endParaRPr>
        </a:p>
      </dgm:t>
    </dgm:pt>
    <dgm:pt modelId="{03579CCC-5E36-4DE2-A860-E81A7421F1BF}" type="parTrans" cxnId="{7B2EBC43-AE38-4A4E-9484-8A4AA9C12340}">
      <dgm:prSet/>
      <dgm:spPr/>
      <dgm:t>
        <a:bodyPr/>
        <a:lstStyle/>
        <a:p>
          <a:endParaRPr lang="en-IN"/>
        </a:p>
      </dgm:t>
    </dgm:pt>
    <dgm:pt modelId="{3412C6D6-753F-4744-9220-ED94EC31086A}" type="sibTrans" cxnId="{7B2EBC43-AE38-4A4E-9484-8A4AA9C12340}">
      <dgm:prSet/>
      <dgm:spPr/>
      <dgm:t>
        <a:bodyPr/>
        <a:lstStyle/>
        <a:p>
          <a:endParaRPr lang="en-IN"/>
        </a:p>
      </dgm:t>
    </dgm:pt>
    <dgm:pt modelId="{9265CD56-5B1F-413D-B46B-40F49051B372}">
      <dgm:prSet phldrT="[Text]"/>
      <dgm:spPr/>
      <dgm:t>
        <a:bodyPr/>
        <a:lstStyle/>
        <a:p>
          <a:r>
            <a:rPr lang="en-US" dirty="0">
              <a:effectLst/>
            </a:rPr>
            <a:t>Surrender</a:t>
          </a:r>
          <a:endParaRPr lang="en-IN" dirty="0"/>
        </a:p>
      </dgm:t>
    </dgm:pt>
    <dgm:pt modelId="{7CEF6A92-A27E-4593-86CC-1A35AA8BABC8}" type="parTrans" cxnId="{8749F015-97B6-4C88-9D38-BCFF28719E28}">
      <dgm:prSet/>
      <dgm:spPr/>
      <dgm:t>
        <a:bodyPr/>
        <a:lstStyle/>
        <a:p>
          <a:endParaRPr lang="en-IN"/>
        </a:p>
      </dgm:t>
    </dgm:pt>
    <dgm:pt modelId="{44D36967-C052-42FE-B875-4BD12E839BF5}" type="sibTrans" cxnId="{8749F015-97B6-4C88-9D38-BCFF28719E28}">
      <dgm:prSet/>
      <dgm:spPr/>
      <dgm:t>
        <a:bodyPr/>
        <a:lstStyle/>
        <a:p>
          <a:endParaRPr lang="en-IN"/>
        </a:p>
      </dgm:t>
    </dgm:pt>
    <dgm:pt modelId="{69390376-0F93-4258-BC2A-F4A985360F72}">
      <dgm:prSet phldrT="[Text]" custT="1"/>
      <dgm:spPr/>
      <dgm:t>
        <a:bodyPr/>
        <a:lstStyle/>
        <a:p>
          <a:r>
            <a:rPr lang="en-IN" sz="1200" b="1" dirty="0">
              <a:solidFill>
                <a:schemeClr val="tx1"/>
              </a:solidFill>
            </a:rPr>
            <a:t>5*100000=500000*50%</a:t>
          </a:r>
        </a:p>
      </dgm:t>
    </dgm:pt>
    <dgm:pt modelId="{4320117B-F4F6-4665-A1FF-11960DA6BDED}" type="parTrans" cxnId="{A841A06D-3F40-481A-8A55-D3C1602B9E8D}">
      <dgm:prSet/>
      <dgm:spPr/>
      <dgm:t>
        <a:bodyPr/>
        <a:lstStyle/>
        <a:p>
          <a:endParaRPr lang="en-IN"/>
        </a:p>
      </dgm:t>
    </dgm:pt>
    <dgm:pt modelId="{A25583FE-FFF7-4061-BB75-C713BE5C4FC4}" type="sibTrans" cxnId="{A841A06D-3F40-481A-8A55-D3C1602B9E8D}">
      <dgm:prSet/>
      <dgm:spPr/>
      <dgm:t>
        <a:bodyPr/>
        <a:lstStyle/>
        <a:p>
          <a:endParaRPr lang="en-IN"/>
        </a:p>
      </dgm:t>
    </dgm:pt>
    <dgm:pt modelId="{5CDDA615-000B-4742-9FEA-161FC15FD49A}">
      <dgm:prSet phldrT="[Text]"/>
      <dgm:spPr/>
      <dgm:t>
        <a:bodyPr/>
        <a:lstStyle/>
        <a:p>
          <a:r>
            <a:rPr lang="en-US" dirty="0">
              <a:effectLst/>
            </a:rPr>
            <a:t>Maturity</a:t>
          </a:r>
          <a:endParaRPr lang="en-IN" dirty="0"/>
        </a:p>
      </dgm:t>
    </dgm:pt>
    <dgm:pt modelId="{C039EB4C-ED53-4521-9C32-10CD59A305B2}" type="parTrans" cxnId="{EB44BC5C-BEB4-4DFC-80BD-69BD79B6AF0B}">
      <dgm:prSet/>
      <dgm:spPr/>
      <dgm:t>
        <a:bodyPr/>
        <a:lstStyle/>
        <a:p>
          <a:endParaRPr lang="en-IN"/>
        </a:p>
      </dgm:t>
    </dgm:pt>
    <dgm:pt modelId="{5A8A7399-45EA-4A57-98B8-17DE91937C11}" type="sibTrans" cxnId="{EB44BC5C-BEB4-4DFC-80BD-69BD79B6AF0B}">
      <dgm:prSet/>
      <dgm:spPr/>
      <dgm:t>
        <a:bodyPr/>
        <a:lstStyle/>
        <a:p>
          <a:endParaRPr lang="en-IN"/>
        </a:p>
      </dgm:t>
    </dgm:pt>
    <dgm:pt modelId="{9014DD39-5BC0-485E-B4B2-02899A0E6AAE}">
      <dgm:prSet custT="1"/>
      <dgm:spPr/>
      <dgm:t>
        <a:bodyPr/>
        <a:lstStyle/>
        <a:p>
          <a:r>
            <a:rPr lang="en-US" sz="1200" b="1" dirty="0">
              <a:solidFill>
                <a:schemeClr val="tx1"/>
              </a:solidFill>
              <a:effectLst/>
            </a:rPr>
            <a:t>5X592130</a:t>
          </a:r>
          <a:r>
            <a:rPr lang="en-US" sz="1100" b="1" dirty="0">
              <a:solidFill>
                <a:schemeClr val="tx1"/>
              </a:solidFill>
              <a:effectLst/>
            </a:rPr>
            <a:t>÷10 (+) 10% GA on RSA</a:t>
          </a:r>
          <a:endParaRPr lang="en-IN" sz="1100" b="1" dirty="0">
            <a:solidFill>
              <a:schemeClr val="tx1"/>
            </a:solidFill>
          </a:endParaRPr>
        </a:p>
      </dgm:t>
    </dgm:pt>
    <dgm:pt modelId="{9521149D-DBBD-4DF9-81A7-C6A97F907831}" type="parTrans" cxnId="{327D7AD6-5699-4D36-AB2E-8624512D929B}">
      <dgm:prSet/>
      <dgm:spPr/>
      <dgm:t>
        <a:bodyPr/>
        <a:lstStyle/>
        <a:p>
          <a:endParaRPr lang="en-IN"/>
        </a:p>
      </dgm:t>
    </dgm:pt>
    <dgm:pt modelId="{BCE3A78D-6770-4B9F-ADF1-EA755CC76678}" type="sibTrans" cxnId="{327D7AD6-5699-4D36-AB2E-8624512D929B}">
      <dgm:prSet/>
      <dgm:spPr/>
      <dgm:t>
        <a:bodyPr/>
        <a:lstStyle/>
        <a:p>
          <a:endParaRPr lang="en-IN"/>
        </a:p>
      </dgm:t>
    </dgm:pt>
    <dgm:pt modelId="{58F14243-31FF-4345-A187-0CE2AE9BF743}">
      <dgm:prSet custT="1"/>
      <dgm:spPr/>
      <dgm:t>
        <a:bodyPr/>
        <a:lstStyle/>
        <a:p>
          <a:endParaRPr lang="en-US" sz="1200" b="1" dirty="0">
            <a:solidFill>
              <a:schemeClr val="tx1"/>
            </a:solidFill>
            <a:effectLst/>
            <a:latin typeface="+mn-lt"/>
            <a:ea typeface="Times New Roman"/>
          </a:endParaRPr>
        </a:p>
        <a:p>
          <a:r>
            <a:rPr lang="en-US" sz="1200" b="1" dirty="0">
              <a:solidFill>
                <a:schemeClr val="tx1"/>
              </a:solidFill>
              <a:effectLst/>
              <a:latin typeface="+mn-lt"/>
              <a:ea typeface="Times New Roman"/>
            </a:rPr>
            <a:t>= Rs.250000</a:t>
          </a:r>
        </a:p>
        <a:p>
          <a:endParaRPr lang="en-US" sz="1200" b="1" dirty="0">
            <a:solidFill>
              <a:schemeClr val="tx1"/>
            </a:solidFill>
            <a:effectLst/>
            <a:latin typeface="+mn-lt"/>
            <a:ea typeface="Times New Roman"/>
          </a:endParaRPr>
        </a:p>
      </dgm:t>
    </dgm:pt>
    <dgm:pt modelId="{0877E890-C261-41B4-A74F-AED0FADDB3BF}" type="parTrans" cxnId="{8BC8C48F-C918-4402-B8D4-6B72CBE2A17F}">
      <dgm:prSet/>
      <dgm:spPr/>
      <dgm:t>
        <a:bodyPr/>
        <a:lstStyle/>
        <a:p>
          <a:endParaRPr lang="en-IN"/>
        </a:p>
      </dgm:t>
    </dgm:pt>
    <dgm:pt modelId="{58A9A8CD-A5F2-44FD-B040-399E3107ABB7}" type="sibTrans" cxnId="{8BC8C48F-C918-4402-B8D4-6B72CBE2A17F}">
      <dgm:prSet/>
      <dgm:spPr/>
      <dgm:t>
        <a:bodyPr/>
        <a:lstStyle/>
        <a:p>
          <a:endParaRPr lang="en-IN"/>
        </a:p>
      </dgm:t>
    </dgm:pt>
    <dgm:pt modelId="{0A821AC9-D039-43C8-8C55-6F08C5B65A58}">
      <dgm:prSet phldrT="[Text]" custT="1"/>
      <dgm:spPr/>
      <dgm:t>
        <a:bodyPr/>
        <a:lstStyle/>
        <a:p>
          <a:pPr algn="ctr"/>
          <a:r>
            <a:rPr lang="en-IN" sz="1200" b="1" dirty="0">
              <a:solidFill>
                <a:schemeClr val="tx1"/>
              </a:solidFill>
            </a:rPr>
            <a:t>=8%X296065</a:t>
          </a:r>
          <a:r>
            <a:rPr lang="en-US" sz="1200" b="1" dirty="0">
              <a:solidFill>
                <a:schemeClr val="tx1"/>
              </a:solidFill>
              <a:effectLst/>
            </a:rPr>
            <a:t>÷12</a:t>
          </a:r>
        </a:p>
        <a:p>
          <a:pPr algn="ctr"/>
          <a:r>
            <a:rPr lang="en-US" sz="1200" b="1" dirty="0">
              <a:solidFill>
                <a:schemeClr val="tx1"/>
              </a:solidFill>
              <a:effectLst/>
            </a:rPr>
            <a:t>= </a:t>
          </a:r>
          <a:r>
            <a:rPr lang="en-US" sz="1200" b="1">
              <a:solidFill>
                <a:schemeClr val="tx1"/>
              </a:solidFill>
              <a:effectLst/>
            </a:rPr>
            <a:t>Rs.1974 p.m</a:t>
          </a:r>
          <a:endParaRPr lang="en-IN" sz="1200" b="1" dirty="0">
            <a:solidFill>
              <a:schemeClr val="tx1"/>
            </a:solidFill>
          </a:endParaRPr>
        </a:p>
      </dgm:t>
    </dgm:pt>
    <dgm:pt modelId="{8055CA40-1BAF-49C3-877F-35B82683B610}" type="parTrans" cxnId="{B6EDBE0C-22D6-4A66-9405-C4F71FDE2D33}">
      <dgm:prSet/>
      <dgm:spPr/>
      <dgm:t>
        <a:bodyPr/>
        <a:lstStyle/>
        <a:p>
          <a:endParaRPr lang="en-US"/>
        </a:p>
      </dgm:t>
    </dgm:pt>
    <dgm:pt modelId="{E5CC8643-4477-4D25-9400-25AD5845DD91}" type="sibTrans" cxnId="{B6EDBE0C-22D6-4A66-9405-C4F71FDE2D33}">
      <dgm:prSet/>
      <dgm:spPr/>
      <dgm:t>
        <a:bodyPr/>
        <a:lstStyle/>
        <a:p>
          <a:endParaRPr lang="en-US"/>
        </a:p>
      </dgm:t>
    </dgm:pt>
    <dgm:pt modelId="{0B444701-F3CE-4D2E-9EE7-41EF1B389CFF}">
      <dgm:prSet custT="1"/>
      <dgm:spPr/>
      <dgm:t>
        <a:bodyPr anchor="ctr"/>
        <a:lstStyle/>
        <a:p>
          <a:r>
            <a:rPr lang="en-US" sz="1200" b="1" dirty="0">
              <a:solidFill>
                <a:schemeClr val="tx1"/>
              </a:solidFill>
              <a:effectLst/>
            </a:rPr>
            <a:t>= 296065+296065 = Rs. 592130 </a:t>
          </a:r>
          <a:endParaRPr lang="en-IN" sz="1200" b="1" dirty="0">
            <a:solidFill>
              <a:schemeClr val="tx1"/>
            </a:solidFill>
          </a:endParaRPr>
        </a:p>
      </dgm:t>
    </dgm:pt>
    <dgm:pt modelId="{5C63F544-FAFA-4462-BC77-25D5C54E8C6E}" type="parTrans" cxnId="{1A575BA4-C484-4175-8E76-0C19F23090D3}">
      <dgm:prSet/>
      <dgm:spPr/>
      <dgm:t>
        <a:bodyPr/>
        <a:lstStyle/>
        <a:p>
          <a:endParaRPr lang="en-US"/>
        </a:p>
      </dgm:t>
    </dgm:pt>
    <dgm:pt modelId="{71922DB9-64BF-48AD-8B01-C28773ACF2D6}" type="sibTrans" cxnId="{1A575BA4-C484-4175-8E76-0C19F23090D3}">
      <dgm:prSet/>
      <dgm:spPr/>
      <dgm:t>
        <a:bodyPr/>
        <a:lstStyle/>
        <a:p>
          <a:endParaRPr lang="en-US"/>
        </a:p>
      </dgm:t>
    </dgm:pt>
    <dgm:pt modelId="{6272F06C-4648-479F-AB46-8955830742A2}">
      <dgm:prSet custT="1"/>
      <dgm:spPr/>
      <dgm:t>
        <a:bodyPr/>
        <a:lstStyle/>
        <a:p>
          <a:r>
            <a:rPr lang="en-US" sz="1200" b="1" dirty="0">
              <a:solidFill>
                <a:schemeClr val="tx1"/>
              </a:solidFill>
              <a:effectLst/>
            </a:rPr>
            <a:t>= Rs.296065</a:t>
          </a:r>
          <a:endParaRPr lang="en-IN" sz="1200" b="1" dirty="0">
            <a:solidFill>
              <a:schemeClr val="tx1"/>
            </a:solidFill>
          </a:endParaRPr>
        </a:p>
      </dgm:t>
    </dgm:pt>
    <dgm:pt modelId="{8E00B4C9-CA52-40E5-8E03-C35252736C40}" type="parTrans" cxnId="{BD9A84B2-6BD1-46B8-8697-74D1B39E67F9}">
      <dgm:prSet/>
      <dgm:spPr/>
      <dgm:t>
        <a:bodyPr/>
        <a:lstStyle/>
        <a:p>
          <a:endParaRPr lang="en-US"/>
        </a:p>
      </dgm:t>
    </dgm:pt>
    <dgm:pt modelId="{B6DF7935-FFA4-4AFB-B4D4-62F4394B5898}" type="sibTrans" cxnId="{BD9A84B2-6BD1-46B8-8697-74D1B39E67F9}">
      <dgm:prSet/>
      <dgm:spPr/>
      <dgm:t>
        <a:bodyPr/>
        <a:lstStyle/>
        <a:p>
          <a:endParaRPr lang="en-US"/>
        </a:p>
      </dgm:t>
    </dgm:pt>
    <dgm:pt modelId="{B026DB1F-F0A7-4D5C-AEA0-AB470B08CD31}" type="pres">
      <dgm:prSet presAssocID="{D42D2489-5551-4E98-A5E4-49F4DAC12EBE}" presName="theList" presStyleCnt="0">
        <dgm:presLayoutVars>
          <dgm:dir/>
          <dgm:animLvl val="lvl"/>
          <dgm:resizeHandles val="exact"/>
        </dgm:presLayoutVars>
      </dgm:prSet>
      <dgm:spPr/>
    </dgm:pt>
    <dgm:pt modelId="{2C2F13A9-7F41-465E-9FB1-FEF347E0E5A2}" type="pres">
      <dgm:prSet presAssocID="{B3BB5688-91D1-47D8-8CAE-D05027AD8CDF}" presName="compNode" presStyleCnt="0"/>
      <dgm:spPr/>
    </dgm:pt>
    <dgm:pt modelId="{E374E2D3-7348-4228-AF90-53E69C45C404}" type="pres">
      <dgm:prSet presAssocID="{B3BB5688-91D1-47D8-8CAE-D05027AD8CDF}" presName="aNode" presStyleLbl="bgShp" presStyleIdx="0" presStyleCnt="4" custScaleX="105408"/>
      <dgm:spPr/>
    </dgm:pt>
    <dgm:pt modelId="{F9618398-AF32-4E35-98C0-A3771F8EE838}" type="pres">
      <dgm:prSet presAssocID="{B3BB5688-91D1-47D8-8CAE-D05027AD8CDF}" presName="textNode" presStyleLbl="bgShp" presStyleIdx="0" presStyleCnt="4"/>
      <dgm:spPr/>
    </dgm:pt>
    <dgm:pt modelId="{68BDC3D4-3A1D-4E8C-9A47-8F7C5BF3C51D}" type="pres">
      <dgm:prSet presAssocID="{B3BB5688-91D1-47D8-8CAE-D05027AD8CDF}" presName="compChildNode" presStyleCnt="0"/>
      <dgm:spPr/>
    </dgm:pt>
    <dgm:pt modelId="{A1CFDCEB-81AD-45F8-B675-79857B0F46A6}" type="pres">
      <dgm:prSet presAssocID="{B3BB5688-91D1-47D8-8CAE-D05027AD8CDF}" presName="theInnerList" presStyleCnt="0"/>
      <dgm:spPr/>
    </dgm:pt>
    <dgm:pt modelId="{DE5F0364-5DE1-4C21-9F2B-9E11C180700A}" type="pres">
      <dgm:prSet presAssocID="{1A12D052-0830-439A-A527-FC8FCD39DE52}" presName="childNode" presStyleLbl="node1" presStyleIdx="0" presStyleCnt="8">
        <dgm:presLayoutVars>
          <dgm:bulletEnabled val="1"/>
        </dgm:presLayoutVars>
      </dgm:prSet>
      <dgm:spPr/>
    </dgm:pt>
    <dgm:pt modelId="{DB4E95C3-52E2-4D78-BC73-8AEFEADA647F}" type="pres">
      <dgm:prSet presAssocID="{1A12D052-0830-439A-A527-FC8FCD39DE52}" presName="aSpace2" presStyleCnt="0"/>
      <dgm:spPr/>
    </dgm:pt>
    <dgm:pt modelId="{5D727C35-19BE-40D8-A84E-3EA93955B30C}" type="pres">
      <dgm:prSet presAssocID="{0A821AC9-D039-43C8-8C55-6F08C5B65A58}" presName="childNode" presStyleLbl="node1" presStyleIdx="1" presStyleCnt="8" custScaleX="117789">
        <dgm:presLayoutVars>
          <dgm:bulletEnabled val="1"/>
        </dgm:presLayoutVars>
      </dgm:prSet>
      <dgm:spPr/>
    </dgm:pt>
    <dgm:pt modelId="{6B64165B-64FC-4977-A870-0BD0D9268E37}" type="pres">
      <dgm:prSet presAssocID="{B3BB5688-91D1-47D8-8CAE-D05027AD8CDF}" presName="aSpace" presStyleCnt="0"/>
      <dgm:spPr/>
    </dgm:pt>
    <dgm:pt modelId="{AAE7D6C1-972F-4608-B9BB-95A397E71749}" type="pres">
      <dgm:prSet presAssocID="{5CDDA615-000B-4742-9FEA-161FC15FD49A}" presName="compNode" presStyleCnt="0"/>
      <dgm:spPr/>
    </dgm:pt>
    <dgm:pt modelId="{10CC5E8F-9C0C-4FF8-AEC6-28DE728F22D1}" type="pres">
      <dgm:prSet presAssocID="{5CDDA615-000B-4742-9FEA-161FC15FD49A}" presName="aNode" presStyleLbl="bgShp" presStyleIdx="1" presStyleCnt="4"/>
      <dgm:spPr/>
    </dgm:pt>
    <dgm:pt modelId="{B75B40E2-3293-46C6-AC10-AD111C0B30C9}" type="pres">
      <dgm:prSet presAssocID="{5CDDA615-000B-4742-9FEA-161FC15FD49A}" presName="textNode" presStyleLbl="bgShp" presStyleIdx="1" presStyleCnt="4"/>
      <dgm:spPr/>
    </dgm:pt>
    <dgm:pt modelId="{C4DF500C-1CF4-4FC9-AD56-7D341C52716E}" type="pres">
      <dgm:prSet presAssocID="{5CDDA615-000B-4742-9FEA-161FC15FD49A}" presName="compChildNode" presStyleCnt="0"/>
      <dgm:spPr/>
    </dgm:pt>
    <dgm:pt modelId="{D2F63FF8-2472-48E3-B333-5A9E13836805}" type="pres">
      <dgm:prSet presAssocID="{5CDDA615-000B-4742-9FEA-161FC15FD49A}" presName="theInnerList" presStyleCnt="0"/>
      <dgm:spPr/>
    </dgm:pt>
    <dgm:pt modelId="{89921A41-C073-42F3-9715-D60A215FB579}" type="pres">
      <dgm:prSet presAssocID="{9014DD39-5BC0-485E-B4B2-02899A0E6AAE}" presName="childNode" presStyleLbl="node1" presStyleIdx="2" presStyleCnt="8">
        <dgm:presLayoutVars>
          <dgm:bulletEnabled val="1"/>
        </dgm:presLayoutVars>
      </dgm:prSet>
      <dgm:spPr/>
    </dgm:pt>
    <dgm:pt modelId="{E583D3AC-2A69-4614-80A9-F990ACFE3F38}" type="pres">
      <dgm:prSet presAssocID="{9014DD39-5BC0-485E-B4B2-02899A0E6AAE}" presName="aSpace2" presStyleCnt="0"/>
      <dgm:spPr/>
    </dgm:pt>
    <dgm:pt modelId="{FC202447-E433-4A1C-8F31-9D8D0E7A0E90}" type="pres">
      <dgm:prSet presAssocID="{0B444701-F3CE-4D2E-9EE7-41EF1B389CFF}" presName="childNode" presStyleLbl="node1" presStyleIdx="3" presStyleCnt="8" custLinFactNeighborX="-498" custLinFactNeighborY="14838">
        <dgm:presLayoutVars>
          <dgm:bulletEnabled val="1"/>
        </dgm:presLayoutVars>
      </dgm:prSet>
      <dgm:spPr/>
    </dgm:pt>
    <dgm:pt modelId="{7927A4B1-9C75-4C74-9AE1-8D81D958C384}" type="pres">
      <dgm:prSet presAssocID="{5CDDA615-000B-4742-9FEA-161FC15FD49A}" presName="aSpace" presStyleCnt="0"/>
      <dgm:spPr/>
    </dgm:pt>
    <dgm:pt modelId="{AD883448-D62B-4584-896D-93A99866CA59}" type="pres">
      <dgm:prSet presAssocID="{3E0B8053-4E2D-4A9B-8316-331C8D1EE320}" presName="compNode" presStyleCnt="0"/>
      <dgm:spPr/>
    </dgm:pt>
    <dgm:pt modelId="{D2164390-05A3-4529-9A7F-9D71B6D27411}" type="pres">
      <dgm:prSet presAssocID="{3E0B8053-4E2D-4A9B-8316-331C8D1EE320}" presName="aNode" presStyleLbl="bgShp" presStyleIdx="2" presStyleCnt="4"/>
      <dgm:spPr/>
    </dgm:pt>
    <dgm:pt modelId="{992F1597-4123-4356-AF42-814D670B357F}" type="pres">
      <dgm:prSet presAssocID="{3E0B8053-4E2D-4A9B-8316-331C8D1EE320}" presName="textNode" presStyleLbl="bgShp" presStyleIdx="2" presStyleCnt="4"/>
      <dgm:spPr/>
    </dgm:pt>
    <dgm:pt modelId="{82D4EE9B-39AD-4934-9529-FC3D16C345B7}" type="pres">
      <dgm:prSet presAssocID="{3E0B8053-4E2D-4A9B-8316-331C8D1EE320}" presName="compChildNode" presStyleCnt="0"/>
      <dgm:spPr/>
    </dgm:pt>
    <dgm:pt modelId="{17FC77D9-1099-41FF-8478-EDA6EEF9579E}" type="pres">
      <dgm:prSet presAssocID="{3E0B8053-4E2D-4A9B-8316-331C8D1EE320}" presName="theInnerList" presStyleCnt="0"/>
      <dgm:spPr/>
    </dgm:pt>
    <dgm:pt modelId="{9209C525-B975-4DE1-986E-3DC3F9AC4E2B}" type="pres">
      <dgm:prSet presAssocID="{A26ADAD9-EB6B-4F3E-A4C5-A34BDBB9F0DB}" presName="childNode" presStyleLbl="node1" presStyleIdx="4" presStyleCnt="8">
        <dgm:presLayoutVars>
          <dgm:bulletEnabled val="1"/>
        </dgm:presLayoutVars>
      </dgm:prSet>
      <dgm:spPr/>
    </dgm:pt>
    <dgm:pt modelId="{7E832F2B-E58C-4B6E-8135-CA79B7C80CBB}" type="pres">
      <dgm:prSet presAssocID="{A26ADAD9-EB6B-4F3E-A4C5-A34BDBB9F0DB}" presName="aSpace2" presStyleCnt="0"/>
      <dgm:spPr/>
    </dgm:pt>
    <dgm:pt modelId="{AE5C6C9C-B876-4333-A629-5AA8067CA08A}" type="pres">
      <dgm:prSet presAssocID="{6272F06C-4648-479F-AB46-8955830742A2}" presName="childNode" presStyleLbl="node1" presStyleIdx="5" presStyleCnt="8">
        <dgm:presLayoutVars>
          <dgm:bulletEnabled val="1"/>
        </dgm:presLayoutVars>
      </dgm:prSet>
      <dgm:spPr/>
    </dgm:pt>
    <dgm:pt modelId="{F2D922AE-100D-4C60-9EF7-BD041E46D208}" type="pres">
      <dgm:prSet presAssocID="{3E0B8053-4E2D-4A9B-8316-331C8D1EE320}" presName="aSpace" presStyleCnt="0"/>
      <dgm:spPr/>
    </dgm:pt>
    <dgm:pt modelId="{9E52D054-F113-46BA-8837-856D0DB91664}" type="pres">
      <dgm:prSet presAssocID="{9265CD56-5B1F-413D-B46B-40F49051B372}" presName="compNode" presStyleCnt="0"/>
      <dgm:spPr/>
    </dgm:pt>
    <dgm:pt modelId="{A887CCC4-4C99-4871-9BB3-2A29998486E9}" type="pres">
      <dgm:prSet presAssocID="{9265CD56-5B1F-413D-B46B-40F49051B372}" presName="aNode" presStyleLbl="bgShp" presStyleIdx="3" presStyleCnt="4"/>
      <dgm:spPr/>
    </dgm:pt>
    <dgm:pt modelId="{E9B7DB54-7741-45EF-BDC4-E2247A02E0A1}" type="pres">
      <dgm:prSet presAssocID="{9265CD56-5B1F-413D-B46B-40F49051B372}" presName="textNode" presStyleLbl="bgShp" presStyleIdx="3" presStyleCnt="4"/>
      <dgm:spPr/>
    </dgm:pt>
    <dgm:pt modelId="{DFAA6100-AAEC-492F-9885-2A78A1D3E697}" type="pres">
      <dgm:prSet presAssocID="{9265CD56-5B1F-413D-B46B-40F49051B372}" presName="compChildNode" presStyleCnt="0"/>
      <dgm:spPr/>
    </dgm:pt>
    <dgm:pt modelId="{1E90772D-8335-4D5B-9DF2-EDEBE7003DA6}" type="pres">
      <dgm:prSet presAssocID="{9265CD56-5B1F-413D-B46B-40F49051B372}" presName="theInnerList" presStyleCnt="0"/>
      <dgm:spPr/>
    </dgm:pt>
    <dgm:pt modelId="{AD7BF848-1418-426A-91EA-6354E8A07035}" type="pres">
      <dgm:prSet presAssocID="{69390376-0F93-4258-BC2A-F4A985360F72}" presName="childNode" presStyleLbl="node1" presStyleIdx="6" presStyleCnt="8">
        <dgm:presLayoutVars>
          <dgm:bulletEnabled val="1"/>
        </dgm:presLayoutVars>
      </dgm:prSet>
      <dgm:spPr/>
    </dgm:pt>
    <dgm:pt modelId="{A718EACC-7179-41E7-B3EC-11B0D8BEF2C0}" type="pres">
      <dgm:prSet presAssocID="{69390376-0F93-4258-BC2A-F4A985360F72}" presName="aSpace2" presStyleCnt="0"/>
      <dgm:spPr/>
    </dgm:pt>
    <dgm:pt modelId="{BFF8567D-2293-4B61-968F-AB553900099C}" type="pres">
      <dgm:prSet presAssocID="{58F14243-31FF-4345-A187-0CE2AE9BF743}" presName="childNode" presStyleLbl="node1" presStyleIdx="7" presStyleCnt="8">
        <dgm:presLayoutVars>
          <dgm:bulletEnabled val="1"/>
        </dgm:presLayoutVars>
      </dgm:prSet>
      <dgm:spPr/>
    </dgm:pt>
  </dgm:ptLst>
  <dgm:cxnLst>
    <dgm:cxn modelId="{F80DE902-95B2-457A-9A53-F3C0BFC2A9FD}" type="presOf" srcId="{3E0B8053-4E2D-4A9B-8316-331C8D1EE320}" destId="{D2164390-05A3-4529-9A7F-9D71B6D27411}" srcOrd="0" destOrd="0" presId="urn:microsoft.com/office/officeart/2005/8/layout/lProcess2"/>
    <dgm:cxn modelId="{FAC05B03-C343-4C8C-BFAF-96C213363A80}" type="presOf" srcId="{5CDDA615-000B-4742-9FEA-161FC15FD49A}" destId="{B75B40E2-3293-46C6-AC10-AD111C0B30C9}" srcOrd="1" destOrd="0" presId="urn:microsoft.com/office/officeart/2005/8/layout/lProcess2"/>
    <dgm:cxn modelId="{B6EDBE0C-22D6-4A66-9405-C4F71FDE2D33}" srcId="{B3BB5688-91D1-47D8-8CAE-D05027AD8CDF}" destId="{0A821AC9-D039-43C8-8C55-6F08C5B65A58}" srcOrd="1" destOrd="0" parTransId="{8055CA40-1BAF-49C3-877F-35B82683B610}" sibTransId="{E5CC8643-4477-4D25-9400-25AD5845DD91}"/>
    <dgm:cxn modelId="{8749F015-97B6-4C88-9D38-BCFF28719E28}" srcId="{D42D2489-5551-4E98-A5E4-49F4DAC12EBE}" destId="{9265CD56-5B1F-413D-B46B-40F49051B372}" srcOrd="3" destOrd="0" parTransId="{7CEF6A92-A27E-4593-86CC-1A35AA8BABC8}" sibTransId="{44D36967-C052-42FE-B875-4BD12E839BF5}"/>
    <dgm:cxn modelId="{FAB11E1C-BCAF-4A4D-9A06-57697FBB1D4B}" type="presOf" srcId="{5CDDA615-000B-4742-9FEA-161FC15FD49A}" destId="{10CC5E8F-9C0C-4FF8-AEC6-28DE728F22D1}" srcOrd="0" destOrd="0" presId="urn:microsoft.com/office/officeart/2005/8/layout/lProcess2"/>
    <dgm:cxn modelId="{9E4C2B20-9E47-423D-B276-0F53332B37F5}" srcId="{D42D2489-5551-4E98-A5E4-49F4DAC12EBE}" destId="{B3BB5688-91D1-47D8-8CAE-D05027AD8CDF}" srcOrd="0" destOrd="0" parTransId="{23CC7E7B-94E6-4AA2-88CB-F2E843CF69DC}" sibTransId="{5E1BA8AE-767F-4DEC-9E2F-5D4D72131F57}"/>
    <dgm:cxn modelId="{363E6025-4A13-452D-BFC4-DB6D10417976}" type="presOf" srcId="{3E0B8053-4E2D-4A9B-8316-331C8D1EE320}" destId="{992F1597-4123-4356-AF42-814D670B357F}" srcOrd="1" destOrd="0" presId="urn:microsoft.com/office/officeart/2005/8/layout/lProcess2"/>
    <dgm:cxn modelId="{49ED9128-77B9-4E80-AAFA-0D684DBF66C1}" type="presOf" srcId="{D42D2489-5551-4E98-A5E4-49F4DAC12EBE}" destId="{B026DB1F-F0A7-4D5C-AEA0-AB470B08CD31}" srcOrd="0" destOrd="0" presId="urn:microsoft.com/office/officeart/2005/8/layout/lProcess2"/>
    <dgm:cxn modelId="{EB44BC5C-BEB4-4DFC-80BD-69BD79B6AF0B}" srcId="{D42D2489-5551-4E98-A5E4-49F4DAC12EBE}" destId="{5CDDA615-000B-4742-9FEA-161FC15FD49A}" srcOrd="1" destOrd="0" parTransId="{C039EB4C-ED53-4521-9C32-10CD59A305B2}" sibTransId="{5A8A7399-45EA-4A57-98B8-17DE91937C11}"/>
    <dgm:cxn modelId="{B37E5742-B513-4CFC-AE92-94FA53E35B3A}" type="presOf" srcId="{1A12D052-0830-439A-A527-FC8FCD39DE52}" destId="{DE5F0364-5DE1-4C21-9F2B-9E11C180700A}" srcOrd="0" destOrd="0" presId="urn:microsoft.com/office/officeart/2005/8/layout/lProcess2"/>
    <dgm:cxn modelId="{7B2EBC43-AE38-4A4E-9484-8A4AA9C12340}" srcId="{3E0B8053-4E2D-4A9B-8316-331C8D1EE320}" destId="{A26ADAD9-EB6B-4F3E-A4C5-A34BDBB9F0DB}" srcOrd="0" destOrd="0" parTransId="{03579CCC-5E36-4DE2-A860-E81A7421F1BF}" sibTransId="{3412C6D6-753F-4744-9220-ED94EC31086A}"/>
    <dgm:cxn modelId="{A841A06D-3F40-481A-8A55-D3C1602B9E8D}" srcId="{9265CD56-5B1F-413D-B46B-40F49051B372}" destId="{69390376-0F93-4258-BC2A-F4A985360F72}" srcOrd="0" destOrd="0" parTransId="{4320117B-F4F6-4665-A1FF-11960DA6BDED}" sibTransId="{A25583FE-FFF7-4061-BB75-C713BE5C4FC4}"/>
    <dgm:cxn modelId="{8CF4DE52-07FA-4947-9525-7EBFF9E55FAA}" type="presOf" srcId="{0A821AC9-D039-43C8-8C55-6F08C5B65A58}" destId="{5D727C35-19BE-40D8-A84E-3EA93955B30C}" srcOrd="0" destOrd="0" presId="urn:microsoft.com/office/officeart/2005/8/layout/lProcess2"/>
    <dgm:cxn modelId="{B6014758-0B15-44B9-A684-720AE14AFCC5}" type="presOf" srcId="{9265CD56-5B1F-413D-B46B-40F49051B372}" destId="{A887CCC4-4C99-4871-9BB3-2A29998486E9}" srcOrd="0" destOrd="0" presId="urn:microsoft.com/office/officeart/2005/8/layout/lProcess2"/>
    <dgm:cxn modelId="{C8951459-E647-4276-BAF0-DD7E86A37EFF}" type="presOf" srcId="{B3BB5688-91D1-47D8-8CAE-D05027AD8CDF}" destId="{E374E2D3-7348-4228-AF90-53E69C45C404}" srcOrd="0" destOrd="0" presId="urn:microsoft.com/office/officeart/2005/8/layout/lProcess2"/>
    <dgm:cxn modelId="{11EABB7C-ECF4-4D23-A00E-68AD4FFA2EBF}" type="presOf" srcId="{9265CD56-5B1F-413D-B46B-40F49051B372}" destId="{E9B7DB54-7741-45EF-BDC4-E2247A02E0A1}" srcOrd="1" destOrd="0" presId="urn:microsoft.com/office/officeart/2005/8/layout/lProcess2"/>
    <dgm:cxn modelId="{425C7C82-F0CD-46DD-9040-886F92637A56}" srcId="{D42D2489-5551-4E98-A5E4-49F4DAC12EBE}" destId="{3E0B8053-4E2D-4A9B-8316-331C8D1EE320}" srcOrd="2" destOrd="0" parTransId="{B548BE25-1DF2-46C7-860A-F2955D750C5D}" sibTransId="{ECF63521-DE92-4E22-8802-18EEDEFC129B}"/>
    <dgm:cxn modelId="{04881A8C-011A-423C-80F8-F91877AE8C7B}" type="presOf" srcId="{9014DD39-5BC0-485E-B4B2-02899A0E6AAE}" destId="{89921A41-C073-42F3-9715-D60A215FB579}" srcOrd="0" destOrd="0" presId="urn:microsoft.com/office/officeart/2005/8/layout/lProcess2"/>
    <dgm:cxn modelId="{8BC8C48F-C918-4402-B8D4-6B72CBE2A17F}" srcId="{9265CD56-5B1F-413D-B46B-40F49051B372}" destId="{58F14243-31FF-4345-A187-0CE2AE9BF743}" srcOrd="1" destOrd="0" parTransId="{0877E890-C261-41B4-A74F-AED0FADDB3BF}" sibTransId="{58A9A8CD-A5F2-44FD-B040-399E3107ABB7}"/>
    <dgm:cxn modelId="{73332099-9116-4F21-B917-18EABFC75E36}" type="presOf" srcId="{69390376-0F93-4258-BC2A-F4A985360F72}" destId="{AD7BF848-1418-426A-91EA-6354E8A07035}" srcOrd="0" destOrd="0" presId="urn:microsoft.com/office/officeart/2005/8/layout/lProcess2"/>
    <dgm:cxn modelId="{1A575BA4-C484-4175-8E76-0C19F23090D3}" srcId="{5CDDA615-000B-4742-9FEA-161FC15FD49A}" destId="{0B444701-F3CE-4D2E-9EE7-41EF1B389CFF}" srcOrd="1" destOrd="0" parTransId="{5C63F544-FAFA-4462-BC77-25D5C54E8C6E}" sibTransId="{71922DB9-64BF-48AD-8B01-C28773ACF2D6}"/>
    <dgm:cxn modelId="{456F9AA4-71BF-491C-9B86-E10C861A7A62}" type="presOf" srcId="{A26ADAD9-EB6B-4F3E-A4C5-A34BDBB9F0DB}" destId="{9209C525-B975-4DE1-986E-3DC3F9AC4E2B}" srcOrd="0" destOrd="0" presId="urn:microsoft.com/office/officeart/2005/8/layout/lProcess2"/>
    <dgm:cxn modelId="{BD9A84B2-6BD1-46B8-8697-74D1B39E67F9}" srcId="{3E0B8053-4E2D-4A9B-8316-331C8D1EE320}" destId="{6272F06C-4648-479F-AB46-8955830742A2}" srcOrd="1" destOrd="0" parTransId="{8E00B4C9-CA52-40E5-8E03-C35252736C40}" sibTransId="{B6DF7935-FFA4-4AFB-B4D4-62F4394B5898}"/>
    <dgm:cxn modelId="{DAE5A4C0-DCF1-4DB2-B59A-294B9195211D}" type="presOf" srcId="{B3BB5688-91D1-47D8-8CAE-D05027AD8CDF}" destId="{F9618398-AF32-4E35-98C0-A3771F8EE838}" srcOrd="1" destOrd="0" presId="urn:microsoft.com/office/officeart/2005/8/layout/lProcess2"/>
    <dgm:cxn modelId="{EC389AC2-6D4A-4FC5-BDA3-BEE0BC5952C6}" type="presOf" srcId="{58F14243-31FF-4345-A187-0CE2AE9BF743}" destId="{BFF8567D-2293-4B61-968F-AB553900099C}" srcOrd="0" destOrd="0" presId="urn:microsoft.com/office/officeart/2005/8/layout/lProcess2"/>
    <dgm:cxn modelId="{0A1370CE-E4C6-4E3E-872E-C1B51CA9E363}" type="presOf" srcId="{6272F06C-4648-479F-AB46-8955830742A2}" destId="{AE5C6C9C-B876-4333-A629-5AA8067CA08A}" srcOrd="0" destOrd="0" presId="urn:microsoft.com/office/officeart/2005/8/layout/lProcess2"/>
    <dgm:cxn modelId="{327D7AD6-5699-4D36-AB2E-8624512D929B}" srcId="{5CDDA615-000B-4742-9FEA-161FC15FD49A}" destId="{9014DD39-5BC0-485E-B4B2-02899A0E6AAE}" srcOrd="0" destOrd="0" parTransId="{9521149D-DBBD-4DF9-81A7-C6A97F907831}" sibTransId="{BCE3A78D-6770-4B9F-ADF1-EA755CC76678}"/>
    <dgm:cxn modelId="{FEC08AD8-07F6-46E7-9733-26F9D721FE2D}" srcId="{B3BB5688-91D1-47D8-8CAE-D05027AD8CDF}" destId="{1A12D052-0830-439A-A527-FC8FCD39DE52}" srcOrd="0" destOrd="0" parTransId="{D9780419-2EAA-4DBE-96C1-763F0758F0B1}" sibTransId="{D0AE0281-A5CD-4298-AD3D-3CB241DDC562}"/>
    <dgm:cxn modelId="{DA3928DA-553B-47E9-B1F6-5677D41123D6}" type="presOf" srcId="{0B444701-F3CE-4D2E-9EE7-41EF1B389CFF}" destId="{FC202447-E433-4A1C-8F31-9D8D0E7A0E90}" srcOrd="0" destOrd="0" presId="urn:microsoft.com/office/officeart/2005/8/layout/lProcess2"/>
    <dgm:cxn modelId="{0ACE0902-CAA9-42F0-94F5-B8F2E3D49AC2}" type="presParOf" srcId="{B026DB1F-F0A7-4D5C-AEA0-AB470B08CD31}" destId="{2C2F13A9-7F41-465E-9FB1-FEF347E0E5A2}" srcOrd="0" destOrd="0" presId="urn:microsoft.com/office/officeart/2005/8/layout/lProcess2"/>
    <dgm:cxn modelId="{DDA2E2BB-AA59-49B9-8F03-046B2576FA51}" type="presParOf" srcId="{2C2F13A9-7F41-465E-9FB1-FEF347E0E5A2}" destId="{E374E2D3-7348-4228-AF90-53E69C45C404}" srcOrd="0" destOrd="0" presId="urn:microsoft.com/office/officeart/2005/8/layout/lProcess2"/>
    <dgm:cxn modelId="{12767898-80F2-4324-B851-D772C5B3C0DC}" type="presParOf" srcId="{2C2F13A9-7F41-465E-9FB1-FEF347E0E5A2}" destId="{F9618398-AF32-4E35-98C0-A3771F8EE838}" srcOrd="1" destOrd="0" presId="urn:microsoft.com/office/officeart/2005/8/layout/lProcess2"/>
    <dgm:cxn modelId="{7A4BFE44-3C8C-41B8-B364-7D9E7D9B3B1B}" type="presParOf" srcId="{2C2F13A9-7F41-465E-9FB1-FEF347E0E5A2}" destId="{68BDC3D4-3A1D-4E8C-9A47-8F7C5BF3C51D}" srcOrd="2" destOrd="0" presId="urn:microsoft.com/office/officeart/2005/8/layout/lProcess2"/>
    <dgm:cxn modelId="{EA28A81A-DA6F-42DF-BDFF-D8D90A53ED83}" type="presParOf" srcId="{68BDC3D4-3A1D-4E8C-9A47-8F7C5BF3C51D}" destId="{A1CFDCEB-81AD-45F8-B675-79857B0F46A6}" srcOrd="0" destOrd="0" presId="urn:microsoft.com/office/officeart/2005/8/layout/lProcess2"/>
    <dgm:cxn modelId="{CE0D5121-209E-4A6F-AFA7-08F5BEC6B4EC}" type="presParOf" srcId="{A1CFDCEB-81AD-45F8-B675-79857B0F46A6}" destId="{DE5F0364-5DE1-4C21-9F2B-9E11C180700A}" srcOrd="0" destOrd="0" presId="urn:microsoft.com/office/officeart/2005/8/layout/lProcess2"/>
    <dgm:cxn modelId="{A6B0214E-0C02-4C53-972E-47031A529C4F}" type="presParOf" srcId="{A1CFDCEB-81AD-45F8-B675-79857B0F46A6}" destId="{DB4E95C3-52E2-4D78-BC73-8AEFEADA647F}" srcOrd="1" destOrd="0" presId="urn:microsoft.com/office/officeart/2005/8/layout/lProcess2"/>
    <dgm:cxn modelId="{8F149947-711B-40B1-8214-031C3BF7D667}" type="presParOf" srcId="{A1CFDCEB-81AD-45F8-B675-79857B0F46A6}" destId="{5D727C35-19BE-40D8-A84E-3EA93955B30C}" srcOrd="2" destOrd="0" presId="urn:microsoft.com/office/officeart/2005/8/layout/lProcess2"/>
    <dgm:cxn modelId="{B8A14673-9EFC-46BC-85FE-DB4D988513A0}" type="presParOf" srcId="{B026DB1F-F0A7-4D5C-AEA0-AB470B08CD31}" destId="{6B64165B-64FC-4977-A870-0BD0D9268E37}" srcOrd="1" destOrd="0" presId="urn:microsoft.com/office/officeart/2005/8/layout/lProcess2"/>
    <dgm:cxn modelId="{69CB7FF0-DCFD-42E8-B8B9-6C938DB13F7F}" type="presParOf" srcId="{B026DB1F-F0A7-4D5C-AEA0-AB470B08CD31}" destId="{AAE7D6C1-972F-4608-B9BB-95A397E71749}" srcOrd="2" destOrd="0" presId="urn:microsoft.com/office/officeart/2005/8/layout/lProcess2"/>
    <dgm:cxn modelId="{812A6654-2279-4640-98B9-33353955446E}" type="presParOf" srcId="{AAE7D6C1-972F-4608-B9BB-95A397E71749}" destId="{10CC5E8F-9C0C-4FF8-AEC6-28DE728F22D1}" srcOrd="0" destOrd="0" presId="urn:microsoft.com/office/officeart/2005/8/layout/lProcess2"/>
    <dgm:cxn modelId="{6E564111-5B96-4DA5-BB25-C21AAE7A1172}" type="presParOf" srcId="{AAE7D6C1-972F-4608-B9BB-95A397E71749}" destId="{B75B40E2-3293-46C6-AC10-AD111C0B30C9}" srcOrd="1" destOrd="0" presId="urn:microsoft.com/office/officeart/2005/8/layout/lProcess2"/>
    <dgm:cxn modelId="{3992A5E7-3A37-40AB-8197-16618033C3F3}" type="presParOf" srcId="{AAE7D6C1-972F-4608-B9BB-95A397E71749}" destId="{C4DF500C-1CF4-4FC9-AD56-7D341C52716E}" srcOrd="2" destOrd="0" presId="urn:microsoft.com/office/officeart/2005/8/layout/lProcess2"/>
    <dgm:cxn modelId="{7B1BB117-D6D3-4FD0-A01F-640CDE63AA94}" type="presParOf" srcId="{C4DF500C-1CF4-4FC9-AD56-7D341C52716E}" destId="{D2F63FF8-2472-48E3-B333-5A9E13836805}" srcOrd="0" destOrd="0" presId="urn:microsoft.com/office/officeart/2005/8/layout/lProcess2"/>
    <dgm:cxn modelId="{AFCE51B3-061E-48E9-878E-1FA72AF24063}" type="presParOf" srcId="{D2F63FF8-2472-48E3-B333-5A9E13836805}" destId="{89921A41-C073-42F3-9715-D60A215FB579}" srcOrd="0" destOrd="0" presId="urn:microsoft.com/office/officeart/2005/8/layout/lProcess2"/>
    <dgm:cxn modelId="{6939AA32-D7DC-483C-A6B2-D2CD12AA12B2}" type="presParOf" srcId="{D2F63FF8-2472-48E3-B333-5A9E13836805}" destId="{E583D3AC-2A69-4614-80A9-F990ACFE3F38}" srcOrd="1" destOrd="0" presId="urn:microsoft.com/office/officeart/2005/8/layout/lProcess2"/>
    <dgm:cxn modelId="{C67CDDBF-8C4F-4094-9AFE-E7FB23E723E4}" type="presParOf" srcId="{D2F63FF8-2472-48E3-B333-5A9E13836805}" destId="{FC202447-E433-4A1C-8F31-9D8D0E7A0E90}" srcOrd="2" destOrd="0" presId="urn:microsoft.com/office/officeart/2005/8/layout/lProcess2"/>
    <dgm:cxn modelId="{EA4604AA-F498-439E-8966-97AB5DF4C8E3}" type="presParOf" srcId="{B026DB1F-F0A7-4D5C-AEA0-AB470B08CD31}" destId="{7927A4B1-9C75-4C74-9AE1-8D81D958C384}" srcOrd="3" destOrd="0" presId="urn:microsoft.com/office/officeart/2005/8/layout/lProcess2"/>
    <dgm:cxn modelId="{9851DD66-4E6D-435D-A389-672C8D7DEF63}" type="presParOf" srcId="{B026DB1F-F0A7-4D5C-AEA0-AB470B08CD31}" destId="{AD883448-D62B-4584-896D-93A99866CA59}" srcOrd="4" destOrd="0" presId="urn:microsoft.com/office/officeart/2005/8/layout/lProcess2"/>
    <dgm:cxn modelId="{E98F6694-822B-4B6A-9BE0-279D38F6C6C2}" type="presParOf" srcId="{AD883448-D62B-4584-896D-93A99866CA59}" destId="{D2164390-05A3-4529-9A7F-9D71B6D27411}" srcOrd="0" destOrd="0" presId="urn:microsoft.com/office/officeart/2005/8/layout/lProcess2"/>
    <dgm:cxn modelId="{4BF56493-E351-4045-8209-86CD3CE08782}" type="presParOf" srcId="{AD883448-D62B-4584-896D-93A99866CA59}" destId="{992F1597-4123-4356-AF42-814D670B357F}" srcOrd="1" destOrd="0" presId="urn:microsoft.com/office/officeart/2005/8/layout/lProcess2"/>
    <dgm:cxn modelId="{49FB94EE-923F-4248-9C14-C9667BD9FBCC}" type="presParOf" srcId="{AD883448-D62B-4584-896D-93A99866CA59}" destId="{82D4EE9B-39AD-4934-9529-FC3D16C345B7}" srcOrd="2" destOrd="0" presId="urn:microsoft.com/office/officeart/2005/8/layout/lProcess2"/>
    <dgm:cxn modelId="{1856A89A-D7D7-44EE-81CB-C2CA6B47959E}" type="presParOf" srcId="{82D4EE9B-39AD-4934-9529-FC3D16C345B7}" destId="{17FC77D9-1099-41FF-8478-EDA6EEF9579E}" srcOrd="0" destOrd="0" presId="urn:microsoft.com/office/officeart/2005/8/layout/lProcess2"/>
    <dgm:cxn modelId="{188E5663-7AAA-46F8-9ECA-FB9EB9AC6658}" type="presParOf" srcId="{17FC77D9-1099-41FF-8478-EDA6EEF9579E}" destId="{9209C525-B975-4DE1-986E-3DC3F9AC4E2B}" srcOrd="0" destOrd="0" presId="urn:microsoft.com/office/officeart/2005/8/layout/lProcess2"/>
    <dgm:cxn modelId="{F4083346-80B4-4A9C-9513-598D47DBA648}" type="presParOf" srcId="{17FC77D9-1099-41FF-8478-EDA6EEF9579E}" destId="{7E832F2B-E58C-4B6E-8135-CA79B7C80CBB}" srcOrd="1" destOrd="0" presId="urn:microsoft.com/office/officeart/2005/8/layout/lProcess2"/>
    <dgm:cxn modelId="{DF88C051-C776-4D76-8A69-7F4D7CF067C3}" type="presParOf" srcId="{17FC77D9-1099-41FF-8478-EDA6EEF9579E}" destId="{AE5C6C9C-B876-4333-A629-5AA8067CA08A}" srcOrd="2" destOrd="0" presId="urn:microsoft.com/office/officeart/2005/8/layout/lProcess2"/>
    <dgm:cxn modelId="{EEE1372C-D410-42DF-9DB0-B11582AA4D4C}" type="presParOf" srcId="{B026DB1F-F0A7-4D5C-AEA0-AB470B08CD31}" destId="{F2D922AE-100D-4C60-9EF7-BD041E46D208}" srcOrd="5" destOrd="0" presId="urn:microsoft.com/office/officeart/2005/8/layout/lProcess2"/>
    <dgm:cxn modelId="{4E10B90A-F41E-4A00-85D0-0B4F4F3DC22B}" type="presParOf" srcId="{B026DB1F-F0A7-4D5C-AEA0-AB470B08CD31}" destId="{9E52D054-F113-46BA-8837-856D0DB91664}" srcOrd="6" destOrd="0" presId="urn:microsoft.com/office/officeart/2005/8/layout/lProcess2"/>
    <dgm:cxn modelId="{821B7782-D225-49B6-B24C-3436CD3198B0}" type="presParOf" srcId="{9E52D054-F113-46BA-8837-856D0DB91664}" destId="{A887CCC4-4C99-4871-9BB3-2A29998486E9}" srcOrd="0" destOrd="0" presId="urn:microsoft.com/office/officeart/2005/8/layout/lProcess2"/>
    <dgm:cxn modelId="{9347371B-1E5A-496F-8E16-5C963F6CFD63}" type="presParOf" srcId="{9E52D054-F113-46BA-8837-856D0DB91664}" destId="{E9B7DB54-7741-45EF-BDC4-E2247A02E0A1}" srcOrd="1" destOrd="0" presId="urn:microsoft.com/office/officeart/2005/8/layout/lProcess2"/>
    <dgm:cxn modelId="{DE31BC2C-4FDB-4164-AA14-70E6EE41E1D1}" type="presParOf" srcId="{9E52D054-F113-46BA-8837-856D0DB91664}" destId="{DFAA6100-AAEC-492F-9885-2A78A1D3E697}" srcOrd="2" destOrd="0" presId="urn:microsoft.com/office/officeart/2005/8/layout/lProcess2"/>
    <dgm:cxn modelId="{446E9BC5-FE8C-4A8C-9410-85FD8C637094}" type="presParOf" srcId="{DFAA6100-AAEC-492F-9885-2A78A1D3E697}" destId="{1E90772D-8335-4D5B-9DF2-EDEBE7003DA6}" srcOrd="0" destOrd="0" presId="urn:microsoft.com/office/officeart/2005/8/layout/lProcess2"/>
    <dgm:cxn modelId="{EDB8F35D-CC4D-4924-9EE1-170D70FE448D}" type="presParOf" srcId="{1E90772D-8335-4D5B-9DF2-EDEBE7003DA6}" destId="{AD7BF848-1418-426A-91EA-6354E8A07035}" srcOrd="0" destOrd="0" presId="urn:microsoft.com/office/officeart/2005/8/layout/lProcess2"/>
    <dgm:cxn modelId="{CE1C31DF-C452-4F0D-AE97-6354744912DB}" type="presParOf" srcId="{1E90772D-8335-4D5B-9DF2-EDEBE7003DA6}" destId="{A718EACC-7179-41E7-B3EC-11B0D8BEF2C0}" srcOrd="1" destOrd="0" presId="urn:microsoft.com/office/officeart/2005/8/layout/lProcess2"/>
    <dgm:cxn modelId="{1AAE5BA0-86EE-4A69-BDB0-2BA486927C0D}" type="presParOf" srcId="{1E90772D-8335-4D5B-9DF2-EDEBE7003DA6}" destId="{BFF8567D-2293-4B61-968F-AB553900099C}" srcOrd="2" destOrd="0" presId="urn:microsoft.com/office/officeart/2005/8/layout/l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423045F-CE4C-4530-A45B-B1043C040553}"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n-IN"/>
        </a:p>
      </dgm:t>
    </dgm:pt>
    <dgm:pt modelId="{C6762DFE-8D79-4CD3-98D8-CC5D4C4F78A5}">
      <dgm:prSet/>
      <dgm:spPr/>
      <dgm:t>
        <a:bodyPr/>
        <a:lstStyle/>
        <a:p>
          <a:r>
            <a:rPr lang="en-US" b="1" i="0" dirty="0"/>
            <a:t>Surrender Value:</a:t>
          </a:r>
          <a:r>
            <a:rPr lang="en-US" b="0" i="0" dirty="0"/>
            <a:t> The policy acquires a surrender value provided if at least three annualized premiums have been paid for a 20 years premium payment term policy.</a:t>
          </a:r>
          <a:endParaRPr lang="en-IN" dirty="0"/>
        </a:p>
      </dgm:t>
    </dgm:pt>
    <dgm:pt modelId="{BC7BBFE8-0770-4F5C-A9AD-DDCB9AB9F1AF}" type="parTrans" cxnId="{D7C5D550-56C7-4FF2-853A-83D7912F23B7}">
      <dgm:prSet/>
      <dgm:spPr/>
      <dgm:t>
        <a:bodyPr/>
        <a:lstStyle/>
        <a:p>
          <a:endParaRPr lang="en-IN"/>
        </a:p>
      </dgm:t>
    </dgm:pt>
    <dgm:pt modelId="{D6001325-28FD-4566-971A-65BBA8F41CA0}" type="sibTrans" cxnId="{D7C5D550-56C7-4FF2-853A-83D7912F23B7}">
      <dgm:prSet/>
      <dgm:spPr/>
      <dgm:t>
        <a:bodyPr/>
        <a:lstStyle/>
        <a:p>
          <a:endParaRPr lang="en-IN"/>
        </a:p>
      </dgm:t>
    </dgm:pt>
    <dgm:pt modelId="{2470C34C-9EFE-4667-AF16-73968D1EAB15}">
      <dgm:prSet phldrT="[Text]"/>
      <dgm:spPr/>
      <dgm:t>
        <a:bodyPr/>
        <a:lstStyle/>
        <a:p>
          <a:r>
            <a:rPr lang="en-IN" dirty="0"/>
            <a:t>Guaranteed Surrender Value factors multiplied by Cumulative Premiums paid as on date of surrender will be calculated.</a:t>
          </a:r>
        </a:p>
      </dgm:t>
    </dgm:pt>
    <dgm:pt modelId="{866C1C47-F8FE-4815-A415-11F210CD9BAC}" type="parTrans" cxnId="{A1363C06-A7C7-4F18-BDD4-FFA46B34E5F1}">
      <dgm:prSet/>
      <dgm:spPr/>
      <dgm:t>
        <a:bodyPr/>
        <a:lstStyle/>
        <a:p>
          <a:endParaRPr lang="en-IN"/>
        </a:p>
      </dgm:t>
    </dgm:pt>
    <dgm:pt modelId="{7751EA60-DDF7-4A01-9064-6567C04A4B59}" type="sibTrans" cxnId="{A1363C06-A7C7-4F18-BDD4-FFA46B34E5F1}">
      <dgm:prSet/>
      <dgm:spPr/>
      <dgm:t>
        <a:bodyPr/>
        <a:lstStyle/>
        <a:p>
          <a:endParaRPr lang="en-IN"/>
        </a:p>
      </dgm:t>
    </dgm:pt>
    <dgm:pt modelId="{70B415FF-6028-4864-B27B-D3C200213D1B}" type="pres">
      <dgm:prSet presAssocID="{8423045F-CE4C-4530-A45B-B1043C040553}" presName="linear" presStyleCnt="0">
        <dgm:presLayoutVars>
          <dgm:animLvl val="lvl"/>
          <dgm:resizeHandles val="exact"/>
        </dgm:presLayoutVars>
      </dgm:prSet>
      <dgm:spPr/>
    </dgm:pt>
    <dgm:pt modelId="{3E3AD028-FD34-4DBF-81DF-E1D59D01BF12}" type="pres">
      <dgm:prSet presAssocID="{C6762DFE-8D79-4CD3-98D8-CC5D4C4F78A5}" presName="parentText" presStyleLbl="node1" presStyleIdx="0" presStyleCnt="2">
        <dgm:presLayoutVars>
          <dgm:chMax val="0"/>
          <dgm:bulletEnabled val="1"/>
        </dgm:presLayoutVars>
      </dgm:prSet>
      <dgm:spPr/>
    </dgm:pt>
    <dgm:pt modelId="{216F805B-E7E1-4B79-B880-69C0DE033035}" type="pres">
      <dgm:prSet presAssocID="{D6001325-28FD-4566-971A-65BBA8F41CA0}" presName="spacer" presStyleCnt="0"/>
      <dgm:spPr/>
    </dgm:pt>
    <dgm:pt modelId="{ADF519F5-AC2B-4055-80CD-AA6DB6CE0BDC}" type="pres">
      <dgm:prSet presAssocID="{2470C34C-9EFE-4667-AF16-73968D1EAB15}" presName="parentText" presStyleLbl="node1" presStyleIdx="1" presStyleCnt="2">
        <dgm:presLayoutVars>
          <dgm:chMax val="0"/>
          <dgm:bulletEnabled val="1"/>
        </dgm:presLayoutVars>
      </dgm:prSet>
      <dgm:spPr/>
    </dgm:pt>
  </dgm:ptLst>
  <dgm:cxnLst>
    <dgm:cxn modelId="{DD271402-845B-444A-BE52-24F5A94A024A}" type="presOf" srcId="{2470C34C-9EFE-4667-AF16-73968D1EAB15}" destId="{ADF519F5-AC2B-4055-80CD-AA6DB6CE0BDC}" srcOrd="0" destOrd="0" presId="urn:microsoft.com/office/officeart/2005/8/layout/vList2"/>
    <dgm:cxn modelId="{A1363C06-A7C7-4F18-BDD4-FFA46B34E5F1}" srcId="{8423045F-CE4C-4530-A45B-B1043C040553}" destId="{2470C34C-9EFE-4667-AF16-73968D1EAB15}" srcOrd="1" destOrd="0" parTransId="{866C1C47-F8FE-4815-A415-11F210CD9BAC}" sibTransId="{7751EA60-DDF7-4A01-9064-6567C04A4B59}"/>
    <dgm:cxn modelId="{F4589E70-98AA-4A86-A4B7-5A3889E20326}" type="presOf" srcId="{C6762DFE-8D79-4CD3-98D8-CC5D4C4F78A5}" destId="{3E3AD028-FD34-4DBF-81DF-E1D59D01BF12}" srcOrd="0" destOrd="0" presId="urn:microsoft.com/office/officeart/2005/8/layout/vList2"/>
    <dgm:cxn modelId="{D7C5D550-56C7-4FF2-853A-83D7912F23B7}" srcId="{8423045F-CE4C-4530-A45B-B1043C040553}" destId="{C6762DFE-8D79-4CD3-98D8-CC5D4C4F78A5}" srcOrd="0" destOrd="0" parTransId="{BC7BBFE8-0770-4F5C-A9AD-DDCB9AB9F1AF}" sibTransId="{D6001325-28FD-4566-971A-65BBA8F41CA0}"/>
    <dgm:cxn modelId="{F5AEC783-C1FF-4A99-9C24-5AC015F1C2C2}" type="presOf" srcId="{8423045F-CE4C-4530-A45B-B1043C040553}" destId="{70B415FF-6028-4864-B27B-D3C200213D1B}" srcOrd="0" destOrd="0" presId="urn:microsoft.com/office/officeart/2005/8/layout/vList2"/>
    <dgm:cxn modelId="{BF83C233-259E-4128-BB5C-8FE3AB5D34E9}" type="presParOf" srcId="{70B415FF-6028-4864-B27B-D3C200213D1B}" destId="{3E3AD028-FD34-4DBF-81DF-E1D59D01BF12}" srcOrd="0" destOrd="0" presId="urn:microsoft.com/office/officeart/2005/8/layout/vList2"/>
    <dgm:cxn modelId="{25B442AF-D8A9-4D26-B799-5C88AC64BADE}" type="presParOf" srcId="{70B415FF-6028-4864-B27B-D3C200213D1B}" destId="{216F805B-E7E1-4B79-B880-69C0DE033035}" srcOrd="1" destOrd="0" presId="urn:microsoft.com/office/officeart/2005/8/layout/vList2"/>
    <dgm:cxn modelId="{070090CC-3188-40CA-8E89-C057E73167F5}" type="presParOf" srcId="{70B415FF-6028-4864-B27B-D3C200213D1B}" destId="{ADF519F5-AC2B-4055-80CD-AA6DB6CE0BDC}"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486339-E8D0-49E6-880A-AFDAF471F77E}">
      <dsp:nvSpPr>
        <dsp:cNvPr id="0" name=""/>
        <dsp:cNvSpPr/>
      </dsp:nvSpPr>
      <dsp:spPr>
        <a:xfrm>
          <a:off x="2325" y="547830"/>
          <a:ext cx="2333338" cy="2333338"/>
        </a:xfrm>
        <a:prstGeom prst="ellipse">
          <a:avLst/>
        </a:prstGeom>
        <a:solidFill>
          <a:schemeClr val="accent5">
            <a:alpha val="50000"/>
            <a:hueOff val="0"/>
            <a:satOff val="0"/>
            <a:lumOff val="0"/>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28411" tIns="35560" rIns="128411" bIns="35560" numCol="1" spcCol="1270" anchor="ctr" anchorCtr="0">
          <a:noAutofit/>
        </a:bodyPr>
        <a:lstStyle/>
        <a:p>
          <a:pPr marL="0" lvl="0" indent="0" algn="ctr" defTabSz="1244600" rtl="0">
            <a:lnSpc>
              <a:spcPct val="90000"/>
            </a:lnSpc>
            <a:spcBef>
              <a:spcPct val="0"/>
            </a:spcBef>
            <a:spcAft>
              <a:spcPct val="35000"/>
            </a:spcAft>
            <a:buNone/>
          </a:pPr>
          <a:r>
            <a:rPr lang="en-US" sz="2800" b="1" i="0" kern="1200" dirty="0">
              <a:solidFill>
                <a:schemeClr val="accent1">
                  <a:lumMod val="20000"/>
                  <a:lumOff val="80000"/>
                </a:schemeClr>
              </a:solidFill>
              <a:effectLst/>
              <a:latin typeface="Berlin Sans FB Demi" pitchFamily="34" charset="0"/>
            </a:rPr>
            <a:t>Global </a:t>
          </a:r>
          <a:r>
            <a:rPr lang="en-US" sz="2800" b="1" i="0" kern="1200" dirty="0" err="1">
              <a:solidFill>
                <a:schemeClr val="accent1">
                  <a:lumMod val="20000"/>
                  <a:lumOff val="80000"/>
                </a:schemeClr>
              </a:solidFill>
              <a:effectLst/>
              <a:latin typeface="Berlin Sans FB Demi" pitchFamily="34" charset="0"/>
            </a:rPr>
            <a:t>Finsol</a:t>
          </a:r>
          <a:endParaRPr lang="en-US" sz="2800" b="1" i="0" kern="1200" dirty="0">
            <a:solidFill>
              <a:schemeClr val="accent1">
                <a:lumMod val="20000"/>
                <a:lumOff val="80000"/>
              </a:schemeClr>
            </a:solidFill>
            <a:effectLst/>
            <a:latin typeface="Berlin Sans FB Demi" pitchFamily="34" charset="0"/>
          </a:endParaRPr>
        </a:p>
      </dsp:txBody>
      <dsp:txXfrm>
        <a:off x="344034" y="889539"/>
        <a:ext cx="1649920" cy="1649920"/>
      </dsp:txXfrm>
    </dsp:sp>
    <dsp:sp modelId="{8E717E19-EAC9-40C8-916A-8F64554274D0}">
      <dsp:nvSpPr>
        <dsp:cNvPr id="0" name=""/>
        <dsp:cNvSpPr/>
      </dsp:nvSpPr>
      <dsp:spPr>
        <a:xfrm>
          <a:off x="1868996" y="547830"/>
          <a:ext cx="2333338" cy="2333338"/>
        </a:xfrm>
        <a:prstGeom prst="ellipse">
          <a:avLst/>
        </a:prstGeom>
        <a:solidFill>
          <a:schemeClr val="accent5">
            <a:alpha val="50000"/>
            <a:hueOff val="2239706"/>
            <a:satOff val="630"/>
            <a:lumOff val="-9020"/>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28411" tIns="25400" rIns="128411" bIns="25400" numCol="1" spcCol="1270" anchor="ctr" anchorCtr="0">
          <a:noAutofit/>
        </a:bodyPr>
        <a:lstStyle/>
        <a:p>
          <a:pPr marL="0" lvl="0" indent="0" algn="ctr" defTabSz="889000" rtl="0">
            <a:lnSpc>
              <a:spcPct val="90000"/>
            </a:lnSpc>
            <a:spcBef>
              <a:spcPct val="0"/>
            </a:spcBef>
            <a:spcAft>
              <a:spcPct val="35000"/>
            </a:spcAft>
            <a:buNone/>
          </a:pPr>
          <a:r>
            <a:rPr lang="en-US" sz="2000" b="1" i="0" kern="1200" dirty="0">
              <a:solidFill>
                <a:schemeClr val="accent1">
                  <a:lumMod val="20000"/>
                  <a:lumOff val="80000"/>
                </a:schemeClr>
              </a:solidFill>
              <a:effectLst>
                <a:outerShdw blurRad="38100" dist="38100" dir="2700000" algn="tl">
                  <a:srgbClr val="000000">
                    <a:alpha val="43137"/>
                  </a:srgbClr>
                </a:outerShdw>
              </a:effectLst>
            </a:rPr>
            <a:t>Partnered with </a:t>
          </a:r>
        </a:p>
      </dsp:txBody>
      <dsp:txXfrm>
        <a:off x="2210705" y="889539"/>
        <a:ext cx="1649920" cy="1649920"/>
      </dsp:txXfrm>
    </dsp:sp>
    <dsp:sp modelId="{A76C95E4-26AF-4F44-8541-39F2C41FC906}">
      <dsp:nvSpPr>
        <dsp:cNvPr id="0" name=""/>
        <dsp:cNvSpPr/>
      </dsp:nvSpPr>
      <dsp:spPr>
        <a:xfrm>
          <a:off x="3735666" y="547830"/>
          <a:ext cx="2333338" cy="2333338"/>
        </a:xfrm>
        <a:prstGeom prst="ellipse">
          <a:avLst/>
        </a:prstGeom>
        <a:solidFill>
          <a:schemeClr val="accent5">
            <a:alpha val="50000"/>
            <a:hueOff val="4479411"/>
            <a:satOff val="1259"/>
            <a:lumOff val="-18040"/>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28411" tIns="35560" rIns="128411" bIns="35560" numCol="1" spcCol="1270" anchor="ctr" anchorCtr="0">
          <a:noAutofit/>
        </a:bodyPr>
        <a:lstStyle/>
        <a:p>
          <a:pPr marL="0" lvl="0" indent="0" algn="ctr" defTabSz="1244600" rtl="0">
            <a:lnSpc>
              <a:spcPct val="90000"/>
            </a:lnSpc>
            <a:spcBef>
              <a:spcPct val="0"/>
            </a:spcBef>
            <a:spcAft>
              <a:spcPct val="35000"/>
            </a:spcAft>
            <a:buNone/>
          </a:pPr>
          <a:r>
            <a:rPr lang="en-US" sz="2800" b="1" i="0" kern="1200" dirty="0" err="1">
              <a:solidFill>
                <a:schemeClr val="accent1">
                  <a:lumMod val="20000"/>
                  <a:lumOff val="80000"/>
                </a:schemeClr>
              </a:solidFill>
              <a:effectLst>
                <a:outerShdw blurRad="38100" dist="38100" dir="2700000" algn="tl">
                  <a:srgbClr val="000000">
                    <a:alpha val="43137"/>
                  </a:srgbClr>
                </a:outerShdw>
              </a:effectLst>
              <a:latin typeface="Berlin Sans FB Demi" pitchFamily="34" charset="0"/>
            </a:rPr>
            <a:t>Bharti</a:t>
          </a:r>
          <a:r>
            <a:rPr lang="en-US" sz="2800" b="1" i="0" kern="1200" dirty="0">
              <a:solidFill>
                <a:schemeClr val="accent1">
                  <a:lumMod val="20000"/>
                  <a:lumOff val="80000"/>
                </a:schemeClr>
              </a:solidFill>
              <a:effectLst>
                <a:outerShdw blurRad="38100" dist="38100" dir="2700000" algn="tl">
                  <a:srgbClr val="000000">
                    <a:alpha val="43137"/>
                  </a:srgbClr>
                </a:outerShdw>
              </a:effectLst>
              <a:latin typeface="Berlin Sans FB Demi" pitchFamily="34" charset="0"/>
            </a:rPr>
            <a:t> </a:t>
          </a:r>
          <a:r>
            <a:rPr lang="en-US" sz="2800" b="1" i="0" kern="1200" dirty="0" err="1">
              <a:solidFill>
                <a:schemeClr val="accent1">
                  <a:lumMod val="20000"/>
                  <a:lumOff val="80000"/>
                </a:schemeClr>
              </a:solidFill>
              <a:effectLst>
                <a:outerShdw blurRad="38100" dist="38100" dir="2700000" algn="tl">
                  <a:srgbClr val="000000">
                    <a:alpha val="43137"/>
                  </a:srgbClr>
                </a:outerShdw>
              </a:effectLst>
              <a:latin typeface="Berlin Sans FB Demi" pitchFamily="34" charset="0"/>
            </a:rPr>
            <a:t>Axa</a:t>
          </a:r>
          <a:r>
            <a:rPr lang="en-US" sz="2800" b="1" i="0" kern="1200" dirty="0">
              <a:solidFill>
                <a:schemeClr val="accent1">
                  <a:lumMod val="20000"/>
                  <a:lumOff val="80000"/>
                </a:schemeClr>
              </a:solidFill>
              <a:effectLst>
                <a:outerShdw blurRad="38100" dist="38100" dir="2700000" algn="tl">
                  <a:srgbClr val="000000">
                    <a:alpha val="43137"/>
                  </a:srgbClr>
                </a:outerShdw>
              </a:effectLst>
              <a:latin typeface="Berlin Sans FB Demi" pitchFamily="34" charset="0"/>
            </a:rPr>
            <a:t> </a:t>
          </a:r>
        </a:p>
      </dsp:txBody>
      <dsp:txXfrm>
        <a:off x="4077375" y="889539"/>
        <a:ext cx="1649920" cy="1649920"/>
      </dsp:txXfrm>
    </dsp:sp>
    <dsp:sp modelId="{1D5F6BC7-0B7C-46DE-A6D9-3FC6FA7F0E8E}">
      <dsp:nvSpPr>
        <dsp:cNvPr id="0" name=""/>
        <dsp:cNvSpPr/>
      </dsp:nvSpPr>
      <dsp:spPr>
        <a:xfrm>
          <a:off x="5602337" y="547830"/>
          <a:ext cx="2333338" cy="2333338"/>
        </a:xfrm>
        <a:prstGeom prst="ellipse">
          <a:avLst/>
        </a:prstGeom>
        <a:solidFill>
          <a:schemeClr val="accent5">
            <a:alpha val="50000"/>
            <a:hueOff val="6719117"/>
            <a:satOff val="1889"/>
            <a:lumOff val="-27060"/>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28411" tIns="25400" rIns="128411" bIns="25400" numCol="1" spcCol="1270" anchor="ctr" anchorCtr="0">
          <a:noAutofit/>
        </a:bodyPr>
        <a:lstStyle/>
        <a:p>
          <a:pPr marL="0" lvl="0" indent="0" algn="ctr" defTabSz="889000" rtl="0">
            <a:lnSpc>
              <a:spcPct val="90000"/>
            </a:lnSpc>
            <a:spcBef>
              <a:spcPct val="0"/>
            </a:spcBef>
            <a:spcAft>
              <a:spcPct val="35000"/>
            </a:spcAft>
            <a:buNone/>
          </a:pPr>
          <a:r>
            <a:rPr lang="en-US" sz="2000" b="1" i="0" kern="1200" dirty="0">
              <a:solidFill>
                <a:schemeClr val="accent1">
                  <a:lumMod val="20000"/>
                  <a:lumOff val="80000"/>
                </a:schemeClr>
              </a:solidFill>
              <a:effectLst>
                <a:outerShdw blurRad="38100" dist="38100" dir="2700000" algn="tl">
                  <a:srgbClr val="000000">
                    <a:alpha val="43137"/>
                  </a:srgbClr>
                </a:outerShdw>
              </a:effectLst>
            </a:rPr>
            <a:t>Welcomes you all!</a:t>
          </a:r>
          <a:endParaRPr lang="en-US" sz="2000" b="1" i="0" kern="1200" dirty="0">
            <a:solidFill>
              <a:schemeClr val="accent1">
                <a:lumMod val="20000"/>
                <a:lumOff val="80000"/>
              </a:schemeClr>
            </a:solidFill>
            <a:effectLst>
              <a:outerShdw blurRad="38100" dist="38100" dir="2700000" algn="tl">
                <a:srgbClr val="000000">
                  <a:alpha val="43137"/>
                </a:srgbClr>
              </a:outerShdw>
            </a:effectLst>
            <a:latin typeface="Berlin Sans FB Demi" pitchFamily="34" charset="0"/>
          </a:endParaRPr>
        </a:p>
      </dsp:txBody>
      <dsp:txXfrm>
        <a:off x="5944046" y="889539"/>
        <a:ext cx="1649920" cy="164992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D35D3E-CED5-48F9-A879-F8715D6CFEFD}">
      <dsp:nvSpPr>
        <dsp:cNvPr id="0" name=""/>
        <dsp:cNvSpPr/>
      </dsp:nvSpPr>
      <dsp:spPr>
        <a:xfrm>
          <a:off x="-3875908" y="-595188"/>
          <a:ext cx="4619376" cy="4619376"/>
        </a:xfrm>
        <a:prstGeom prst="blockArc">
          <a:avLst>
            <a:gd name="adj1" fmla="val 18900000"/>
            <a:gd name="adj2" fmla="val 2700000"/>
            <a:gd name="adj3" fmla="val 468"/>
          </a:avLst>
        </a:pr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2AA2B14-3BA3-4870-9A72-D001CCF7DE9F}">
      <dsp:nvSpPr>
        <dsp:cNvPr id="0" name=""/>
        <dsp:cNvSpPr/>
      </dsp:nvSpPr>
      <dsp:spPr>
        <a:xfrm>
          <a:off x="241164" y="155882"/>
          <a:ext cx="5908816" cy="311627"/>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354" tIns="27940" rIns="27940" bIns="27940" numCol="1" spcCol="1270" anchor="ctr" anchorCtr="0">
          <a:noAutofit/>
        </a:bodyPr>
        <a:lstStyle/>
        <a:p>
          <a:pPr marL="0" lvl="0" indent="0" algn="l" defTabSz="488950" rtl="0">
            <a:lnSpc>
              <a:spcPct val="90000"/>
            </a:lnSpc>
            <a:spcBef>
              <a:spcPct val="0"/>
            </a:spcBef>
            <a:spcAft>
              <a:spcPct val="35000"/>
            </a:spcAft>
            <a:buNone/>
          </a:pPr>
          <a:r>
            <a:rPr lang="en-IN" sz="1100" b="1" i="0" kern="1200" dirty="0"/>
            <a:t>Age Proof</a:t>
          </a:r>
          <a:endParaRPr lang="en-US" sz="1100" kern="1200" dirty="0"/>
        </a:p>
      </dsp:txBody>
      <dsp:txXfrm>
        <a:off x="241164" y="155882"/>
        <a:ext cx="5908816" cy="311627"/>
      </dsp:txXfrm>
    </dsp:sp>
    <dsp:sp modelId="{C5FC263C-8715-4C9F-BFD9-B1204B4CB47E}">
      <dsp:nvSpPr>
        <dsp:cNvPr id="0" name=""/>
        <dsp:cNvSpPr/>
      </dsp:nvSpPr>
      <dsp:spPr>
        <a:xfrm>
          <a:off x="46396" y="116928"/>
          <a:ext cx="389534" cy="389534"/>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1A4E92E-8708-44CA-A0F4-953D60874CCB}">
      <dsp:nvSpPr>
        <dsp:cNvPr id="0" name=""/>
        <dsp:cNvSpPr/>
      </dsp:nvSpPr>
      <dsp:spPr>
        <a:xfrm>
          <a:off x="523370" y="623597"/>
          <a:ext cx="5626609" cy="311627"/>
        </a:xfrm>
        <a:prstGeom prst="rect">
          <a:avLst/>
        </a:prstGeom>
        <a:solidFill>
          <a:schemeClr val="accent3">
            <a:hueOff val="1106504"/>
            <a:satOff val="-910"/>
            <a:lumOff val="101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354" tIns="27940" rIns="27940" bIns="27940" numCol="1" spcCol="1270" anchor="ctr" anchorCtr="0">
          <a:noAutofit/>
        </a:bodyPr>
        <a:lstStyle/>
        <a:p>
          <a:pPr marL="0" lvl="0" indent="0" algn="l" defTabSz="488950" rtl="0">
            <a:lnSpc>
              <a:spcPct val="90000"/>
            </a:lnSpc>
            <a:spcBef>
              <a:spcPct val="0"/>
            </a:spcBef>
            <a:spcAft>
              <a:spcPct val="35000"/>
            </a:spcAft>
            <a:buNone/>
          </a:pPr>
          <a:r>
            <a:rPr lang="en-US" sz="1100" b="1" kern="1200" dirty="0"/>
            <a:t>ID Proof</a:t>
          </a:r>
        </a:p>
      </dsp:txBody>
      <dsp:txXfrm>
        <a:off x="523370" y="623597"/>
        <a:ext cx="5626609" cy="311627"/>
      </dsp:txXfrm>
    </dsp:sp>
    <dsp:sp modelId="{FD20DD60-F787-4DFA-99A7-846D2FB7C2F6}">
      <dsp:nvSpPr>
        <dsp:cNvPr id="0" name=""/>
        <dsp:cNvSpPr/>
      </dsp:nvSpPr>
      <dsp:spPr>
        <a:xfrm>
          <a:off x="328603" y="584644"/>
          <a:ext cx="389534" cy="389534"/>
        </a:xfrm>
        <a:prstGeom prst="ellipse">
          <a:avLst/>
        </a:prstGeom>
        <a:solidFill>
          <a:schemeClr val="lt1">
            <a:hueOff val="0"/>
            <a:satOff val="0"/>
            <a:lumOff val="0"/>
            <a:alphaOff val="0"/>
          </a:schemeClr>
        </a:solidFill>
        <a:ln w="25400" cap="flat" cmpd="sng" algn="ctr">
          <a:solidFill>
            <a:schemeClr val="accent3">
              <a:hueOff val="1106504"/>
              <a:satOff val="-910"/>
              <a:lumOff val="1013"/>
              <a:alphaOff val="0"/>
            </a:schemeClr>
          </a:solidFill>
          <a:prstDash val="solid"/>
        </a:ln>
        <a:effectLst/>
      </dsp:spPr>
      <dsp:style>
        <a:lnRef idx="2">
          <a:scrgbClr r="0" g="0" b="0"/>
        </a:lnRef>
        <a:fillRef idx="1">
          <a:scrgbClr r="0" g="0" b="0"/>
        </a:fillRef>
        <a:effectRef idx="0">
          <a:scrgbClr r="0" g="0" b="0"/>
        </a:effectRef>
        <a:fontRef idx="minor"/>
      </dsp:style>
    </dsp:sp>
    <dsp:sp modelId="{DB0184C5-2056-4E52-9FB3-04AC8853C3F3}">
      <dsp:nvSpPr>
        <dsp:cNvPr id="0" name=""/>
        <dsp:cNvSpPr/>
      </dsp:nvSpPr>
      <dsp:spPr>
        <a:xfrm>
          <a:off x="678018" y="1090970"/>
          <a:ext cx="5471961" cy="311627"/>
        </a:xfrm>
        <a:prstGeom prst="rect">
          <a:avLst/>
        </a:prstGeom>
        <a:solidFill>
          <a:schemeClr val="accent3">
            <a:hueOff val="2213008"/>
            <a:satOff val="-1820"/>
            <a:lumOff val="202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354" tIns="27940" rIns="27940" bIns="27940" numCol="1" spcCol="1270" anchor="ctr" anchorCtr="0">
          <a:noAutofit/>
        </a:bodyPr>
        <a:lstStyle/>
        <a:p>
          <a:pPr marL="0" lvl="0" indent="0" algn="l" defTabSz="488950" rtl="0">
            <a:lnSpc>
              <a:spcPct val="90000"/>
            </a:lnSpc>
            <a:spcBef>
              <a:spcPct val="0"/>
            </a:spcBef>
            <a:spcAft>
              <a:spcPct val="35000"/>
            </a:spcAft>
            <a:buNone/>
          </a:pPr>
          <a:r>
            <a:rPr lang="en-US" sz="1100" b="1" kern="1200" dirty="0">
              <a:latin typeface="+mn-lt"/>
            </a:rPr>
            <a:t>Address</a:t>
          </a:r>
          <a:r>
            <a:rPr lang="en-US" sz="1100" b="1" kern="1200" baseline="0" dirty="0">
              <a:latin typeface="+mn-lt"/>
            </a:rPr>
            <a:t> Proof</a:t>
          </a:r>
          <a:endParaRPr lang="en-US" sz="1100" b="1" kern="1200" dirty="0">
            <a:latin typeface="+mn-lt"/>
          </a:endParaRPr>
        </a:p>
      </dsp:txBody>
      <dsp:txXfrm>
        <a:off x="678018" y="1090970"/>
        <a:ext cx="5471961" cy="311627"/>
      </dsp:txXfrm>
    </dsp:sp>
    <dsp:sp modelId="{A34C0135-A957-471E-8051-0A2661037BEA}">
      <dsp:nvSpPr>
        <dsp:cNvPr id="0" name=""/>
        <dsp:cNvSpPr/>
      </dsp:nvSpPr>
      <dsp:spPr>
        <a:xfrm>
          <a:off x="483251" y="1052017"/>
          <a:ext cx="389534" cy="389534"/>
        </a:xfrm>
        <a:prstGeom prst="ellipse">
          <a:avLst/>
        </a:prstGeom>
        <a:solidFill>
          <a:schemeClr val="lt1">
            <a:hueOff val="0"/>
            <a:satOff val="0"/>
            <a:lumOff val="0"/>
            <a:alphaOff val="0"/>
          </a:schemeClr>
        </a:solidFill>
        <a:ln w="25400" cap="flat" cmpd="sng" algn="ctr">
          <a:solidFill>
            <a:schemeClr val="accent3">
              <a:hueOff val="2213008"/>
              <a:satOff val="-1820"/>
              <a:lumOff val="2026"/>
              <a:alphaOff val="0"/>
            </a:schemeClr>
          </a:solidFill>
          <a:prstDash val="solid"/>
        </a:ln>
        <a:effectLst/>
      </dsp:spPr>
      <dsp:style>
        <a:lnRef idx="2">
          <a:scrgbClr r="0" g="0" b="0"/>
        </a:lnRef>
        <a:fillRef idx="1">
          <a:scrgbClr r="0" g="0" b="0"/>
        </a:fillRef>
        <a:effectRef idx="0">
          <a:scrgbClr r="0" g="0" b="0"/>
        </a:effectRef>
        <a:fontRef idx="minor"/>
      </dsp:style>
    </dsp:sp>
    <dsp:sp modelId="{3759D029-7A08-4CEB-A9F3-2561C8D0AB0B}">
      <dsp:nvSpPr>
        <dsp:cNvPr id="0" name=""/>
        <dsp:cNvSpPr/>
      </dsp:nvSpPr>
      <dsp:spPr>
        <a:xfrm>
          <a:off x="727396" y="1558686"/>
          <a:ext cx="5422584" cy="311627"/>
        </a:xfrm>
        <a:prstGeom prst="rect">
          <a:avLst/>
        </a:prstGeom>
        <a:solidFill>
          <a:schemeClr val="accent3">
            <a:hueOff val="3319512"/>
            <a:satOff val="-2731"/>
            <a:lumOff val="30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354" tIns="27940" rIns="27940" bIns="27940" numCol="1" spcCol="1270" anchor="ctr" anchorCtr="0">
          <a:noAutofit/>
        </a:bodyPr>
        <a:lstStyle/>
        <a:p>
          <a:pPr marL="0" lvl="0" indent="0" algn="l" defTabSz="488950" rtl="0">
            <a:lnSpc>
              <a:spcPct val="90000"/>
            </a:lnSpc>
            <a:spcBef>
              <a:spcPct val="0"/>
            </a:spcBef>
            <a:spcAft>
              <a:spcPct val="35000"/>
            </a:spcAft>
            <a:buNone/>
          </a:pPr>
          <a:r>
            <a:rPr lang="en-IN" sz="1100" b="1" i="0" kern="1200" dirty="0"/>
            <a:t>Cheque copy/ Front page bank passbook/Bank statement with transaction</a:t>
          </a:r>
          <a:endParaRPr lang="en-US" sz="1100" kern="1200" dirty="0"/>
        </a:p>
      </dsp:txBody>
      <dsp:txXfrm>
        <a:off x="727396" y="1558686"/>
        <a:ext cx="5422584" cy="311627"/>
      </dsp:txXfrm>
    </dsp:sp>
    <dsp:sp modelId="{EB602472-1B88-42B6-9A07-5ACD36F6082F}">
      <dsp:nvSpPr>
        <dsp:cNvPr id="0" name=""/>
        <dsp:cNvSpPr/>
      </dsp:nvSpPr>
      <dsp:spPr>
        <a:xfrm>
          <a:off x="532629" y="1519732"/>
          <a:ext cx="389534" cy="389534"/>
        </a:xfrm>
        <a:prstGeom prst="ellipse">
          <a:avLst/>
        </a:prstGeom>
        <a:solidFill>
          <a:schemeClr val="lt1">
            <a:hueOff val="0"/>
            <a:satOff val="0"/>
            <a:lumOff val="0"/>
            <a:alphaOff val="0"/>
          </a:schemeClr>
        </a:solidFill>
        <a:ln w="25400" cap="flat" cmpd="sng" algn="ctr">
          <a:solidFill>
            <a:schemeClr val="accent3">
              <a:hueOff val="3319512"/>
              <a:satOff val="-2731"/>
              <a:lumOff val="3039"/>
              <a:alphaOff val="0"/>
            </a:schemeClr>
          </a:solidFill>
          <a:prstDash val="solid"/>
        </a:ln>
        <a:effectLst/>
      </dsp:spPr>
      <dsp:style>
        <a:lnRef idx="2">
          <a:scrgbClr r="0" g="0" b="0"/>
        </a:lnRef>
        <a:fillRef idx="1">
          <a:scrgbClr r="0" g="0" b="0"/>
        </a:fillRef>
        <a:effectRef idx="0">
          <a:scrgbClr r="0" g="0" b="0"/>
        </a:effectRef>
        <a:fontRef idx="minor"/>
      </dsp:style>
    </dsp:sp>
    <dsp:sp modelId="{3C31DC5E-8E73-4C31-9F22-10C7FC006A63}">
      <dsp:nvSpPr>
        <dsp:cNvPr id="0" name=""/>
        <dsp:cNvSpPr/>
      </dsp:nvSpPr>
      <dsp:spPr>
        <a:xfrm>
          <a:off x="678018" y="2026401"/>
          <a:ext cx="5471961" cy="311627"/>
        </a:xfrm>
        <a:prstGeom prst="rect">
          <a:avLst/>
        </a:prstGeom>
        <a:solidFill>
          <a:schemeClr val="accent3">
            <a:hueOff val="4426017"/>
            <a:satOff val="-3641"/>
            <a:lumOff val="40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354" tIns="27940" rIns="27940" bIns="27940" numCol="1" spcCol="1270" anchor="ctr" anchorCtr="0">
          <a:noAutofit/>
        </a:bodyPr>
        <a:lstStyle/>
        <a:p>
          <a:pPr marL="0" lvl="0" indent="0" algn="l" defTabSz="488950" rtl="0">
            <a:lnSpc>
              <a:spcPct val="90000"/>
            </a:lnSpc>
            <a:spcBef>
              <a:spcPct val="0"/>
            </a:spcBef>
            <a:spcAft>
              <a:spcPct val="35000"/>
            </a:spcAft>
            <a:buNone/>
          </a:pPr>
          <a:r>
            <a:rPr lang="en-IN" sz="1100" b="1" i="0" kern="1200" dirty="0"/>
            <a:t>Online Declaration form &amp; ECS Mandate physical copy</a:t>
          </a:r>
          <a:endParaRPr lang="en-US" sz="1100" kern="1200" dirty="0"/>
        </a:p>
      </dsp:txBody>
      <dsp:txXfrm>
        <a:off x="678018" y="2026401"/>
        <a:ext cx="5471961" cy="311627"/>
      </dsp:txXfrm>
    </dsp:sp>
    <dsp:sp modelId="{E05B5EF9-FA03-477D-8ED1-454309645F23}">
      <dsp:nvSpPr>
        <dsp:cNvPr id="0" name=""/>
        <dsp:cNvSpPr/>
      </dsp:nvSpPr>
      <dsp:spPr>
        <a:xfrm>
          <a:off x="483251" y="1987448"/>
          <a:ext cx="389534" cy="389534"/>
        </a:xfrm>
        <a:prstGeom prst="ellipse">
          <a:avLst/>
        </a:prstGeom>
        <a:solidFill>
          <a:schemeClr val="lt1">
            <a:hueOff val="0"/>
            <a:satOff val="0"/>
            <a:lumOff val="0"/>
            <a:alphaOff val="0"/>
          </a:schemeClr>
        </a:solidFill>
        <a:ln w="25400" cap="flat" cmpd="sng" algn="ctr">
          <a:solidFill>
            <a:schemeClr val="accent3">
              <a:hueOff val="4426017"/>
              <a:satOff val="-3641"/>
              <a:lumOff val="4052"/>
              <a:alphaOff val="0"/>
            </a:schemeClr>
          </a:solidFill>
          <a:prstDash val="solid"/>
        </a:ln>
        <a:effectLst/>
      </dsp:spPr>
      <dsp:style>
        <a:lnRef idx="2">
          <a:scrgbClr r="0" g="0" b="0"/>
        </a:lnRef>
        <a:fillRef idx="1">
          <a:scrgbClr r="0" g="0" b="0"/>
        </a:fillRef>
        <a:effectRef idx="0">
          <a:scrgbClr r="0" g="0" b="0"/>
        </a:effectRef>
        <a:fontRef idx="minor"/>
      </dsp:style>
    </dsp:sp>
    <dsp:sp modelId="{E8E8F8C7-98C1-4792-B5B9-5FEC9DA9AA73}">
      <dsp:nvSpPr>
        <dsp:cNvPr id="0" name=""/>
        <dsp:cNvSpPr/>
      </dsp:nvSpPr>
      <dsp:spPr>
        <a:xfrm>
          <a:off x="523370" y="2493774"/>
          <a:ext cx="5626609" cy="311627"/>
        </a:xfrm>
        <a:prstGeom prst="rect">
          <a:avLst/>
        </a:prstGeom>
        <a:solidFill>
          <a:schemeClr val="accent3">
            <a:hueOff val="5532521"/>
            <a:satOff val="-4551"/>
            <a:lumOff val="506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354" tIns="27940" rIns="27940" bIns="27940" numCol="1" spcCol="1270" anchor="ctr" anchorCtr="0">
          <a:noAutofit/>
        </a:bodyPr>
        <a:lstStyle/>
        <a:p>
          <a:pPr marL="0" lvl="0" indent="0" algn="l" defTabSz="488950" rtl="0">
            <a:lnSpc>
              <a:spcPct val="90000"/>
            </a:lnSpc>
            <a:spcBef>
              <a:spcPct val="0"/>
            </a:spcBef>
            <a:spcAft>
              <a:spcPct val="35000"/>
            </a:spcAft>
            <a:buNone/>
          </a:pPr>
          <a:r>
            <a:rPr lang="en-IN" sz="1100" b="1" i="0" kern="1200" dirty="0"/>
            <a:t>Passport size photograph</a:t>
          </a:r>
          <a:endParaRPr lang="en-US" sz="1100" kern="1200" dirty="0"/>
        </a:p>
      </dsp:txBody>
      <dsp:txXfrm>
        <a:off x="523370" y="2493774"/>
        <a:ext cx="5626609" cy="311627"/>
      </dsp:txXfrm>
    </dsp:sp>
    <dsp:sp modelId="{2D7F1705-F62D-43F9-BE7A-E5D9C1E56BD7}">
      <dsp:nvSpPr>
        <dsp:cNvPr id="0" name=""/>
        <dsp:cNvSpPr/>
      </dsp:nvSpPr>
      <dsp:spPr>
        <a:xfrm>
          <a:off x="328603" y="2454821"/>
          <a:ext cx="389534" cy="389534"/>
        </a:xfrm>
        <a:prstGeom prst="ellipse">
          <a:avLst/>
        </a:prstGeom>
        <a:solidFill>
          <a:schemeClr val="lt1">
            <a:hueOff val="0"/>
            <a:satOff val="0"/>
            <a:lumOff val="0"/>
            <a:alphaOff val="0"/>
          </a:schemeClr>
        </a:solidFill>
        <a:ln w="25400" cap="flat" cmpd="sng" algn="ctr">
          <a:solidFill>
            <a:schemeClr val="accent3">
              <a:hueOff val="5532521"/>
              <a:satOff val="-4551"/>
              <a:lumOff val="5065"/>
              <a:alphaOff val="0"/>
            </a:schemeClr>
          </a:solidFill>
          <a:prstDash val="solid"/>
        </a:ln>
        <a:effectLst/>
      </dsp:spPr>
      <dsp:style>
        <a:lnRef idx="2">
          <a:scrgbClr r="0" g="0" b="0"/>
        </a:lnRef>
        <a:fillRef idx="1">
          <a:scrgbClr r="0" g="0" b="0"/>
        </a:fillRef>
        <a:effectRef idx="0">
          <a:scrgbClr r="0" g="0" b="0"/>
        </a:effectRef>
        <a:fontRef idx="minor"/>
      </dsp:style>
    </dsp:sp>
    <dsp:sp modelId="{22EE0E1A-FCA5-4264-9576-B2BFBD002442}">
      <dsp:nvSpPr>
        <dsp:cNvPr id="0" name=""/>
        <dsp:cNvSpPr/>
      </dsp:nvSpPr>
      <dsp:spPr>
        <a:xfrm>
          <a:off x="241164" y="2961490"/>
          <a:ext cx="5908816" cy="311627"/>
        </a:xfrm>
        <a:prstGeom prst="rect">
          <a:avLst/>
        </a:prstGeom>
        <a:solidFill>
          <a:schemeClr val="accent3">
            <a:hueOff val="6639025"/>
            <a:satOff val="-5461"/>
            <a:lumOff val="6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354" tIns="27940" rIns="27940" bIns="27940" numCol="1" spcCol="1270" anchor="ctr" anchorCtr="0">
          <a:noAutofit/>
        </a:bodyPr>
        <a:lstStyle/>
        <a:p>
          <a:pPr marL="0" lvl="0" indent="0" algn="l" defTabSz="488950" rtl="0">
            <a:lnSpc>
              <a:spcPct val="90000"/>
            </a:lnSpc>
            <a:spcBef>
              <a:spcPct val="0"/>
            </a:spcBef>
            <a:spcAft>
              <a:spcPct val="35000"/>
            </a:spcAft>
            <a:buNone/>
          </a:pPr>
          <a:r>
            <a:rPr lang="en-US" sz="1100" b="1" kern="1200" dirty="0">
              <a:latin typeface="+mn-lt"/>
            </a:rPr>
            <a:t>Video recording with simple questions along with complete checklist</a:t>
          </a:r>
        </a:p>
      </dsp:txBody>
      <dsp:txXfrm>
        <a:off x="241164" y="2961490"/>
        <a:ext cx="5908816" cy="311627"/>
      </dsp:txXfrm>
    </dsp:sp>
    <dsp:sp modelId="{ABE2A994-8903-4D34-92C2-B574A429B9C1}">
      <dsp:nvSpPr>
        <dsp:cNvPr id="0" name=""/>
        <dsp:cNvSpPr/>
      </dsp:nvSpPr>
      <dsp:spPr>
        <a:xfrm>
          <a:off x="46396" y="2922536"/>
          <a:ext cx="389534" cy="389534"/>
        </a:xfrm>
        <a:prstGeom prst="ellipse">
          <a:avLst/>
        </a:prstGeom>
        <a:solidFill>
          <a:schemeClr val="lt1">
            <a:hueOff val="0"/>
            <a:satOff val="0"/>
            <a:lumOff val="0"/>
            <a:alphaOff val="0"/>
          </a:schemeClr>
        </a:solidFill>
        <a:ln w="25400" cap="flat" cmpd="sng" algn="ctr">
          <a:solidFill>
            <a:schemeClr val="accent3">
              <a:hueOff val="6639025"/>
              <a:satOff val="-5461"/>
              <a:lumOff val="6078"/>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B91946-8306-4C25-B292-5759B197E0FB}">
      <dsp:nvSpPr>
        <dsp:cNvPr id="0" name=""/>
        <dsp:cNvSpPr/>
      </dsp:nvSpPr>
      <dsp:spPr>
        <a:xfrm>
          <a:off x="120820" y="0"/>
          <a:ext cx="3077311" cy="3077311"/>
        </a:xfrm>
        <a:prstGeom prst="quadArrow">
          <a:avLst>
            <a:gd name="adj1" fmla="val 2000"/>
            <a:gd name="adj2" fmla="val 4000"/>
            <a:gd name="adj3" fmla="val 5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216DE27-2F19-4765-908B-B70E96A2A594}">
      <dsp:nvSpPr>
        <dsp:cNvPr id="0" name=""/>
        <dsp:cNvSpPr/>
      </dsp:nvSpPr>
      <dsp:spPr>
        <a:xfrm>
          <a:off x="311589" y="201514"/>
          <a:ext cx="1230924" cy="1230924"/>
        </a:xfrm>
        <a:prstGeom prst="round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b="0" i="0" kern="1200" dirty="0"/>
            <a:t>Maturity Benefit </a:t>
          </a:r>
          <a:endParaRPr lang="en-US" sz="2000" kern="1200" dirty="0"/>
        </a:p>
      </dsp:txBody>
      <dsp:txXfrm>
        <a:off x="371678" y="261603"/>
        <a:ext cx="1110746" cy="1110746"/>
      </dsp:txXfrm>
    </dsp:sp>
    <dsp:sp modelId="{C57C6677-DC8C-42A1-AC31-F03B62AE87CD}">
      <dsp:nvSpPr>
        <dsp:cNvPr id="0" name=""/>
        <dsp:cNvSpPr/>
      </dsp:nvSpPr>
      <dsp:spPr>
        <a:xfrm>
          <a:off x="1780636" y="230822"/>
          <a:ext cx="1230924" cy="1230924"/>
        </a:xfrm>
        <a:prstGeom prst="roundRect">
          <a:avLst/>
        </a:prstGeom>
        <a:solidFill>
          <a:schemeClr val="accent3">
            <a:hueOff val="2213008"/>
            <a:satOff val="-1820"/>
            <a:lumOff val="2026"/>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endParaRPr lang="en-US" sz="1200" b="1" i="0" kern="1200" dirty="0"/>
        </a:p>
        <a:p>
          <a:pPr marL="0" lvl="0" indent="0" algn="ctr" defTabSz="533400" rtl="0">
            <a:lnSpc>
              <a:spcPct val="90000"/>
            </a:lnSpc>
            <a:spcBef>
              <a:spcPct val="0"/>
            </a:spcBef>
            <a:spcAft>
              <a:spcPct val="35000"/>
            </a:spcAft>
            <a:buNone/>
          </a:pPr>
          <a:r>
            <a:rPr lang="en-US" sz="1200" b="1" i="0" kern="1200" dirty="0"/>
            <a:t>5,92,130 </a:t>
          </a:r>
        </a:p>
        <a:p>
          <a:pPr marL="0" lvl="0" indent="0" algn="ctr" defTabSz="533400" rtl="0">
            <a:lnSpc>
              <a:spcPct val="90000"/>
            </a:lnSpc>
            <a:spcBef>
              <a:spcPct val="0"/>
            </a:spcBef>
            <a:spcAft>
              <a:spcPct val="35000"/>
            </a:spcAft>
            <a:buNone/>
          </a:pPr>
          <a:r>
            <a:rPr lang="en-US" sz="1200" b="1" i="0" kern="1200" dirty="0"/>
            <a:t>+ </a:t>
          </a:r>
        </a:p>
        <a:p>
          <a:pPr marL="0" lvl="0" indent="0" algn="ctr" defTabSz="533400" rtl="0">
            <a:lnSpc>
              <a:spcPct val="90000"/>
            </a:lnSpc>
            <a:spcBef>
              <a:spcPct val="0"/>
            </a:spcBef>
            <a:spcAft>
              <a:spcPct val="35000"/>
            </a:spcAft>
            <a:buNone/>
          </a:pPr>
          <a:r>
            <a:rPr lang="en-US" sz="1200" b="1" i="0" kern="1200" dirty="0"/>
            <a:t>5,92,130 </a:t>
          </a:r>
        </a:p>
        <a:p>
          <a:pPr marL="0" lvl="0" indent="0" algn="ctr" defTabSz="533400" rtl="0">
            <a:lnSpc>
              <a:spcPct val="90000"/>
            </a:lnSpc>
            <a:spcBef>
              <a:spcPct val="0"/>
            </a:spcBef>
            <a:spcAft>
              <a:spcPct val="35000"/>
            </a:spcAft>
            <a:buNone/>
          </a:pPr>
          <a:r>
            <a:rPr lang="en-US" sz="1200" b="1" i="0" kern="1200" dirty="0">
              <a:effectLst>
                <a:glow rad="139700">
                  <a:schemeClr val="accent6">
                    <a:satMod val="175000"/>
                    <a:alpha val="40000"/>
                  </a:schemeClr>
                </a:glow>
                <a:outerShdw blurRad="38100" dist="38100" dir="2700000" algn="tl">
                  <a:srgbClr val="000000">
                    <a:alpha val="43137"/>
                  </a:srgbClr>
                </a:outerShdw>
              </a:effectLst>
            </a:rPr>
            <a:t>= 11,84,240</a:t>
          </a:r>
        </a:p>
        <a:p>
          <a:pPr marL="0" lvl="0" indent="0" algn="ctr" defTabSz="533400" rtl="0">
            <a:lnSpc>
              <a:spcPct val="90000"/>
            </a:lnSpc>
            <a:spcBef>
              <a:spcPct val="0"/>
            </a:spcBef>
            <a:spcAft>
              <a:spcPct val="35000"/>
            </a:spcAft>
            <a:buNone/>
          </a:pPr>
          <a:endParaRPr lang="en-US" sz="1000" kern="1200" dirty="0"/>
        </a:p>
      </dsp:txBody>
      <dsp:txXfrm>
        <a:off x="1840725" y="290911"/>
        <a:ext cx="1110746" cy="1110746"/>
      </dsp:txXfrm>
    </dsp:sp>
    <dsp:sp modelId="{E5AC9EA1-8003-434B-AC1C-61C16D2424D3}">
      <dsp:nvSpPr>
        <dsp:cNvPr id="0" name=""/>
        <dsp:cNvSpPr/>
      </dsp:nvSpPr>
      <dsp:spPr>
        <a:xfrm>
          <a:off x="320846" y="1646361"/>
          <a:ext cx="1230924" cy="1230924"/>
        </a:xfrm>
        <a:prstGeom prst="roundRect">
          <a:avLst/>
        </a:prstGeom>
        <a:solidFill>
          <a:schemeClr val="accent3">
            <a:hueOff val="4426017"/>
            <a:satOff val="-3641"/>
            <a:lumOff val="4052"/>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b="0" i="0" kern="1200" dirty="0"/>
            <a:t>Total Survival Benefits </a:t>
          </a:r>
        </a:p>
      </dsp:txBody>
      <dsp:txXfrm>
        <a:off x="380935" y="1706450"/>
        <a:ext cx="1110746" cy="1110746"/>
      </dsp:txXfrm>
    </dsp:sp>
    <dsp:sp modelId="{925068DB-70B0-4186-8791-6F20C0C99006}">
      <dsp:nvSpPr>
        <dsp:cNvPr id="0" name=""/>
        <dsp:cNvSpPr/>
      </dsp:nvSpPr>
      <dsp:spPr>
        <a:xfrm>
          <a:off x="1767182" y="1646361"/>
          <a:ext cx="1230924" cy="1230924"/>
        </a:xfrm>
        <a:prstGeom prst="roundRect">
          <a:avLst/>
        </a:prstGeom>
        <a:solidFill>
          <a:schemeClr val="accent3">
            <a:hueOff val="6639025"/>
            <a:satOff val="-5461"/>
            <a:lumOff val="6078"/>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rtl="0">
            <a:lnSpc>
              <a:spcPct val="90000"/>
            </a:lnSpc>
            <a:spcBef>
              <a:spcPct val="0"/>
            </a:spcBef>
            <a:spcAft>
              <a:spcPct val="35000"/>
            </a:spcAft>
            <a:buNone/>
          </a:pPr>
          <a:r>
            <a:rPr lang="en-US" sz="1000" b="1" i="0" kern="1200" dirty="0"/>
            <a:t>4,73,700 (SP)</a:t>
          </a:r>
        </a:p>
        <a:p>
          <a:pPr marL="0" lvl="0" indent="0" algn="ctr" defTabSz="444500" rtl="0">
            <a:lnSpc>
              <a:spcPct val="90000"/>
            </a:lnSpc>
            <a:spcBef>
              <a:spcPct val="0"/>
            </a:spcBef>
            <a:spcAft>
              <a:spcPct val="35000"/>
            </a:spcAft>
            <a:buNone/>
          </a:pPr>
          <a:r>
            <a:rPr lang="en-US" sz="1000" b="1" i="0" kern="1200" dirty="0"/>
            <a:t> + </a:t>
          </a:r>
        </a:p>
        <a:p>
          <a:pPr marL="0" lvl="0" indent="0" algn="ctr" defTabSz="444500" rtl="0">
            <a:lnSpc>
              <a:spcPct val="90000"/>
            </a:lnSpc>
            <a:spcBef>
              <a:spcPct val="0"/>
            </a:spcBef>
            <a:spcAft>
              <a:spcPct val="35000"/>
            </a:spcAft>
            <a:buNone/>
          </a:pPr>
          <a:r>
            <a:rPr lang="en-US" sz="1000" b="1" i="0" kern="1200" dirty="0"/>
            <a:t>5,92,130 (GA) </a:t>
          </a:r>
        </a:p>
        <a:p>
          <a:pPr marL="0" lvl="0" indent="0" algn="ctr" defTabSz="444500" rtl="0">
            <a:lnSpc>
              <a:spcPct val="90000"/>
            </a:lnSpc>
            <a:spcBef>
              <a:spcPct val="0"/>
            </a:spcBef>
            <a:spcAft>
              <a:spcPct val="35000"/>
            </a:spcAft>
            <a:buNone/>
          </a:pPr>
          <a:r>
            <a:rPr lang="en-US" sz="1000" b="1" i="0" kern="1200" dirty="0"/>
            <a:t>+ </a:t>
          </a:r>
        </a:p>
        <a:p>
          <a:pPr marL="0" lvl="0" indent="0" algn="ctr" defTabSz="444500" rtl="0">
            <a:lnSpc>
              <a:spcPct val="90000"/>
            </a:lnSpc>
            <a:spcBef>
              <a:spcPct val="0"/>
            </a:spcBef>
            <a:spcAft>
              <a:spcPct val="35000"/>
            </a:spcAft>
            <a:buNone/>
          </a:pPr>
          <a:r>
            <a:rPr lang="en-US" sz="1000" b="1" i="0" kern="1200" dirty="0"/>
            <a:t>5,92,130 (SA) </a:t>
          </a:r>
        </a:p>
        <a:p>
          <a:pPr marL="0" lvl="0" indent="0" algn="ctr" defTabSz="444500" rtl="0">
            <a:lnSpc>
              <a:spcPct val="90000"/>
            </a:lnSpc>
            <a:spcBef>
              <a:spcPct val="0"/>
            </a:spcBef>
            <a:spcAft>
              <a:spcPct val="35000"/>
            </a:spcAft>
            <a:buNone/>
          </a:pPr>
          <a:r>
            <a:rPr lang="en-US" sz="1100" b="1" i="0" kern="1200" dirty="0">
              <a:effectLst>
                <a:glow rad="139700">
                  <a:schemeClr val="accent6">
                    <a:satMod val="175000"/>
                    <a:alpha val="40000"/>
                  </a:schemeClr>
                </a:glow>
              </a:effectLst>
            </a:rPr>
            <a:t>= 16,57,960/-</a:t>
          </a:r>
          <a:endParaRPr lang="en-US" sz="1100" b="1" kern="1200" dirty="0">
            <a:effectLst>
              <a:glow rad="139700">
                <a:schemeClr val="accent6">
                  <a:satMod val="175000"/>
                  <a:alpha val="40000"/>
                </a:schemeClr>
              </a:glow>
            </a:effectLst>
          </a:endParaRPr>
        </a:p>
      </dsp:txBody>
      <dsp:txXfrm>
        <a:off x="1827271" y="1706450"/>
        <a:ext cx="1110746" cy="11107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D150CE-8CB5-4C84-B8EF-F03C33D2DF32}">
      <dsp:nvSpPr>
        <dsp:cNvPr id="0" name=""/>
        <dsp:cNvSpPr/>
      </dsp:nvSpPr>
      <dsp:spPr>
        <a:xfrm>
          <a:off x="0" y="0"/>
          <a:ext cx="3983108" cy="404164"/>
        </a:xfrm>
        <a:prstGeom prst="roundRect">
          <a:avLst/>
        </a:prstGeom>
        <a:solidFill>
          <a:schemeClr val="accent6">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n-US" sz="1200" b="0" i="0" kern="1200" dirty="0">
              <a:solidFill>
                <a:schemeClr val="bg1"/>
              </a:solidFill>
            </a:rPr>
            <a:t>(SA) 5,92,130 + (GA) </a:t>
          </a:r>
          <a:r>
            <a:rPr lang="en-US" sz="1200" b="0" i="0" kern="1200">
              <a:solidFill>
                <a:schemeClr val="bg1"/>
              </a:solidFill>
            </a:rPr>
            <a:t>5,92,130  = 11,84,260 is </a:t>
          </a:r>
          <a:r>
            <a:rPr lang="en-US" sz="1200" b="0" i="0" kern="1200" dirty="0">
              <a:solidFill>
                <a:schemeClr val="bg1"/>
              </a:solidFill>
            </a:rPr>
            <a:t>paid out on Maturity  </a:t>
          </a:r>
          <a:endParaRPr lang="en-US" sz="1200" kern="1200" dirty="0">
            <a:solidFill>
              <a:schemeClr val="bg1"/>
            </a:solidFill>
          </a:endParaRPr>
        </a:p>
      </dsp:txBody>
      <dsp:txXfrm>
        <a:off x="19730" y="19730"/>
        <a:ext cx="3943648" cy="36470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2E5506-F497-4003-AD4D-0E072912CDA3}">
      <dsp:nvSpPr>
        <dsp:cNvPr id="0" name=""/>
        <dsp:cNvSpPr/>
      </dsp:nvSpPr>
      <dsp:spPr>
        <a:xfrm>
          <a:off x="3058" y="17860"/>
          <a:ext cx="2452367" cy="711334"/>
        </a:xfrm>
        <a:prstGeom prst="roundRect">
          <a:avLst>
            <a:gd name="adj" fmla="val 10000"/>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sp>
    <dsp:sp modelId="{1C04B481-9CD1-41E0-8FE5-91F5B68362FA}">
      <dsp:nvSpPr>
        <dsp:cNvPr id="0" name=""/>
        <dsp:cNvSpPr/>
      </dsp:nvSpPr>
      <dsp:spPr>
        <a:xfrm>
          <a:off x="127526" y="136104"/>
          <a:ext cx="2452367" cy="71133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66725" rtl="0">
            <a:lnSpc>
              <a:spcPct val="90000"/>
            </a:lnSpc>
            <a:spcBef>
              <a:spcPct val="0"/>
            </a:spcBef>
            <a:spcAft>
              <a:spcPct val="35000"/>
            </a:spcAft>
            <a:buNone/>
          </a:pPr>
          <a:r>
            <a:rPr lang="en-IN" sz="1050" b="0" i="0" kern="1200" dirty="0"/>
            <a:t>Survival Payouts = </a:t>
          </a:r>
        </a:p>
        <a:p>
          <a:pPr marL="0" lvl="0" indent="0" algn="ctr" defTabSz="466725" rtl="0">
            <a:lnSpc>
              <a:spcPct val="90000"/>
            </a:lnSpc>
            <a:spcBef>
              <a:spcPct val="0"/>
            </a:spcBef>
            <a:spcAft>
              <a:spcPct val="35000"/>
            </a:spcAft>
            <a:buNone/>
          </a:pPr>
          <a:r>
            <a:rPr lang="en-IN" sz="1050" b="0" i="0" kern="1200" dirty="0"/>
            <a:t>5,92,130 x 8% = </a:t>
          </a:r>
          <a:r>
            <a:rPr lang="en-IN" sz="1050" b="0" i="0" u="none" kern="1200" dirty="0"/>
            <a:t>47370/12 </a:t>
          </a:r>
        </a:p>
        <a:p>
          <a:pPr marL="0" lvl="0" indent="0" algn="ctr" defTabSz="466725" rtl="0">
            <a:lnSpc>
              <a:spcPct val="90000"/>
            </a:lnSpc>
            <a:spcBef>
              <a:spcPct val="0"/>
            </a:spcBef>
            <a:spcAft>
              <a:spcPct val="35000"/>
            </a:spcAft>
            <a:buNone/>
          </a:pPr>
          <a:r>
            <a:rPr lang="en-IN" sz="1050" b="0" i="0" u="none" kern="1200" dirty="0"/>
            <a:t>= 3947/- </a:t>
          </a:r>
          <a:r>
            <a:rPr lang="en-IN" sz="1050" b="0" i="0" u="none" kern="1200" dirty="0" err="1"/>
            <a:t>p.m</a:t>
          </a:r>
          <a:r>
            <a:rPr lang="en-IN" sz="1050" b="0" i="0" u="sng" kern="1200" dirty="0"/>
            <a:t> </a:t>
          </a:r>
          <a:endParaRPr lang="en-US" sz="1050" kern="1200" dirty="0"/>
        </a:p>
      </dsp:txBody>
      <dsp:txXfrm>
        <a:off x="148360" y="156938"/>
        <a:ext cx="2410699" cy="669666"/>
      </dsp:txXfrm>
    </dsp:sp>
    <dsp:sp modelId="{BD61C182-A4BE-45BD-88FF-76E83D7E12B3}">
      <dsp:nvSpPr>
        <dsp:cNvPr id="0" name=""/>
        <dsp:cNvSpPr/>
      </dsp:nvSpPr>
      <dsp:spPr>
        <a:xfrm>
          <a:off x="2704361" y="17860"/>
          <a:ext cx="1120211" cy="71133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7C5A785-DC19-412C-B500-54F623566687}">
      <dsp:nvSpPr>
        <dsp:cNvPr id="0" name=""/>
        <dsp:cNvSpPr/>
      </dsp:nvSpPr>
      <dsp:spPr>
        <a:xfrm>
          <a:off x="2828829" y="136104"/>
          <a:ext cx="1120211" cy="71133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66725" rtl="0">
            <a:lnSpc>
              <a:spcPct val="90000"/>
            </a:lnSpc>
            <a:spcBef>
              <a:spcPct val="0"/>
            </a:spcBef>
            <a:spcAft>
              <a:spcPct val="35000"/>
            </a:spcAft>
            <a:buNone/>
          </a:pPr>
          <a:r>
            <a:rPr lang="en-IN" sz="1050" b="0" i="0" kern="1200" dirty="0"/>
            <a:t> </a:t>
          </a:r>
          <a:r>
            <a:rPr lang="en-US" sz="1050" b="0" i="0" kern="1200" dirty="0"/>
            <a:t>Total Survival Payout </a:t>
          </a:r>
        </a:p>
        <a:p>
          <a:pPr marL="0" lvl="0" indent="0" algn="ctr" defTabSz="466725" rtl="0">
            <a:lnSpc>
              <a:spcPct val="90000"/>
            </a:lnSpc>
            <a:spcBef>
              <a:spcPct val="0"/>
            </a:spcBef>
            <a:spcAft>
              <a:spcPct val="35000"/>
            </a:spcAft>
            <a:buNone/>
          </a:pPr>
          <a:r>
            <a:rPr lang="en-US" sz="1050" b="0" i="0" kern="1200" dirty="0"/>
            <a:t>= 4,73,700 </a:t>
          </a:r>
          <a:r>
            <a:rPr lang="en-IN" sz="1050" b="0" i="0" kern="1200" dirty="0"/>
            <a:t>                                                                         </a:t>
          </a:r>
          <a:endParaRPr lang="en-US" sz="1050" kern="1200" dirty="0"/>
        </a:p>
      </dsp:txBody>
      <dsp:txXfrm>
        <a:off x="2849663" y="156938"/>
        <a:ext cx="1078543" cy="66966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9C2CF3-F989-4B31-BCA1-80253C2BFC7D}">
      <dsp:nvSpPr>
        <dsp:cNvPr id="0" name=""/>
        <dsp:cNvSpPr/>
      </dsp:nvSpPr>
      <dsp:spPr>
        <a:xfrm>
          <a:off x="0" y="71418"/>
          <a:ext cx="3323810" cy="257400"/>
        </a:xfrm>
        <a:prstGeom prst="roundRect">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b" anchorCtr="0">
          <a:noAutofit/>
        </a:bodyPr>
        <a:lstStyle/>
        <a:p>
          <a:pPr marL="0" lvl="0" indent="0" algn="l" defTabSz="488950" rtl="0">
            <a:lnSpc>
              <a:spcPct val="90000"/>
            </a:lnSpc>
            <a:spcBef>
              <a:spcPct val="0"/>
            </a:spcBef>
            <a:spcAft>
              <a:spcPct val="35000"/>
            </a:spcAft>
            <a:buNone/>
          </a:pPr>
          <a:r>
            <a:rPr lang="en-US" sz="1100" b="1" i="0" kern="1200" dirty="0"/>
            <a:t>TOTAL PREMIUM PAID BY SANTOSH: 10,00,000</a:t>
          </a:r>
          <a:endParaRPr lang="en-US" sz="1100" kern="1200" dirty="0"/>
        </a:p>
      </dsp:txBody>
      <dsp:txXfrm>
        <a:off x="12565" y="83983"/>
        <a:ext cx="3298680" cy="23227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582570-0C77-47E0-ACC9-3171F1FA9449}">
      <dsp:nvSpPr>
        <dsp:cNvPr id="0" name=""/>
        <dsp:cNvSpPr/>
      </dsp:nvSpPr>
      <dsp:spPr>
        <a:xfrm>
          <a:off x="0" y="359999"/>
          <a:ext cx="4901165" cy="5040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41305A0-6D06-461B-853D-44A852B0ED31}">
      <dsp:nvSpPr>
        <dsp:cNvPr id="0" name=""/>
        <dsp:cNvSpPr/>
      </dsp:nvSpPr>
      <dsp:spPr>
        <a:xfrm>
          <a:off x="274320" y="64799"/>
          <a:ext cx="3840480" cy="59040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5161" tIns="0" rIns="145161" bIns="0" numCol="1" spcCol="1270" anchor="ctr" anchorCtr="0">
          <a:noAutofit/>
        </a:bodyPr>
        <a:lstStyle/>
        <a:p>
          <a:pPr marL="0" lvl="0" indent="0" algn="l" defTabSz="533400" rtl="0">
            <a:lnSpc>
              <a:spcPct val="90000"/>
            </a:lnSpc>
            <a:spcBef>
              <a:spcPct val="0"/>
            </a:spcBef>
            <a:spcAft>
              <a:spcPct val="35000"/>
            </a:spcAft>
            <a:buNone/>
          </a:pPr>
          <a:r>
            <a:rPr lang="en-US" sz="1200" b="0" i="0" kern="1200" dirty="0"/>
            <a:t>In case of </a:t>
          </a:r>
          <a:r>
            <a:rPr lang="en-US" sz="1200" b="1" i="0" kern="1200" dirty="0"/>
            <a:t>total permanent disability or death </a:t>
          </a:r>
          <a:r>
            <a:rPr lang="en-US" sz="1200" b="0" i="0" kern="1200" dirty="0"/>
            <a:t>of the proposer, benefits of your </a:t>
          </a:r>
          <a:r>
            <a:rPr lang="en-US" sz="1200" b="1" i="0" kern="1200" dirty="0"/>
            <a:t>Policy continue to be in force.</a:t>
          </a:r>
          <a:endParaRPr lang="en-US" sz="1200" kern="1200" dirty="0"/>
        </a:p>
      </dsp:txBody>
      <dsp:txXfrm>
        <a:off x="303141" y="93620"/>
        <a:ext cx="3782838" cy="532758"/>
      </dsp:txXfrm>
    </dsp:sp>
    <dsp:sp modelId="{24D5CC5D-2EA4-414D-B374-0C6413C9CA99}">
      <dsp:nvSpPr>
        <dsp:cNvPr id="0" name=""/>
        <dsp:cNvSpPr/>
      </dsp:nvSpPr>
      <dsp:spPr>
        <a:xfrm>
          <a:off x="0" y="1267200"/>
          <a:ext cx="4876806" cy="504000"/>
        </a:xfrm>
        <a:prstGeom prst="rect">
          <a:avLst/>
        </a:prstGeom>
        <a:solidFill>
          <a:schemeClr val="lt1">
            <a:alpha val="90000"/>
            <a:hueOff val="0"/>
            <a:satOff val="0"/>
            <a:lumOff val="0"/>
            <a:alphaOff val="0"/>
          </a:schemeClr>
        </a:solidFill>
        <a:ln w="25400" cap="flat" cmpd="sng" algn="ctr">
          <a:solidFill>
            <a:schemeClr val="accent4">
              <a:hueOff val="1754093"/>
              <a:satOff val="4262"/>
              <a:lumOff val="6961"/>
              <a:alphaOff val="0"/>
            </a:schemeClr>
          </a:solidFill>
          <a:prstDash val="solid"/>
        </a:ln>
        <a:effectLst/>
      </dsp:spPr>
      <dsp:style>
        <a:lnRef idx="2">
          <a:scrgbClr r="0" g="0" b="0"/>
        </a:lnRef>
        <a:fillRef idx="1">
          <a:scrgbClr r="0" g="0" b="0"/>
        </a:fillRef>
        <a:effectRef idx="0">
          <a:scrgbClr r="0" g="0" b="0"/>
        </a:effectRef>
        <a:fontRef idx="minor"/>
      </dsp:style>
    </dsp:sp>
    <dsp:sp modelId="{9D4B3D58-CC80-4413-88F4-13B1FABD214E}">
      <dsp:nvSpPr>
        <dsp:cNvPr id="0" name=""/>
        <dsp:cNvSpPr/>
      </dsp:nvSpPr>
      <dsp:spPr>
        <a:xfrm>
          <a:off x="274320" y="972000"/>
          <a:ext cx="3840480" cy="590400"/>
        </a:xfrm>
        <a:prstGeom prst="roundRect">
          <a:avLst/>
        </a:prstGeom>
        <a:solidFill>
          <a:schemeClr val="accent4">
            <a:hueOff val="1754093"/>
            <a:satOff val="4262"/>
            <a:lumOff val="696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5161" tIns="0" rIns="145161" bIns="0" numCol="1" spcCol="1270" anchor="ctr" anchorCtr="0">
          <a:noAutofit/>
        </a:bodyPr>
        <a:lstStyle/>
        <a:p>
          <a:pPr marL="0" lvl="0" indent="0" algn="l" defTabSz="533400" rtl="0">
            <a:lnSpc>
              <a:spcPct val="90000"/>
            </a:lnSpc>
            <a:spcBef>
              <a:spcPct val="0"/>
            </a:spcBef>
            <a:spcAft>
              <a:spcPct val="35000"/>
            </a:spcAft>
            <a:buNone/>
          </a:pPr>
          <a:r>
            <a:rPr lang="en-US" sz="1200" b="0" i="0" kern="1200" dirty="0"/>
            <a:t>All future Premiums of the policy are </a:t>
          </a:r>
          <a:r>
            <a:rPr lang="en-US" sz="1200" b="1" i="0" kern="1200" dirty="0"/>
            <a:t>waived off.</a:t>
          </a:r>
          <a:endParaRPr lang="en-US" sz="1200" kern="1200" dirty="0"/>
        </a:p>
      </dsp:txBody>
      <dsp:txXfrm>
        <a:off x="303141" y="1000821"/>
        <a:ext cx="3782838" cy="532758"/>
      </dsp:txXfrm>
    </dsp:sp>
    <dsp:sp modelId="{749711A8-76D1-4F24-A203-42BFCFF57CFA}">
      <dsp:nvSpPr>
        <dsp:cNvPr id="0" name=""/>
        <dsp:cNvSpPr/>
      </dsp:nvSpPr>
      <dsp:spPr>
        <a:xfrm>
          <a:off x="0" y="2174400"/>
          <a:ext cx="4876806" cy="504000"/>
        </a:xfrm>
        <a:prstGeom prst="rect">
          <a:avLst/>
        </a:prstGeom>
        <a:solidFill>
          <a:schemeClr val="lt1">
            <a:alpha val="90000"/>
            <a:hueOff val="0"/>
            <a:satOff val="0"/>
            <a:lumOff val="0"/>
            <a:alphaOff val="0"/>
          </a:schemeClr>
        </a:solidFill>
        <a:ln w="25400" cap="flat" cmpd="sng" algn="ctr">
          <a:solidFill>
            <a:schemeClr val="accent4">
              <a:hueOff val="3508185"/>
              <a:satOff val="8525"/>
              <a:lumOff val="13922"/>
              <a:alphaOff val="0"/>
            </a:schemeClr>
          </a:solidFill>
          <a:prstDash val="solid"/>
        </a:ln>
        <a:effectLst/>
      </dsp:spPr>
      <dsp:style>
        <a:lnRef idx="2">
          <a:scrgbClr r="0" g="0" b="0"/>
        </a:lnRef>
        <a:fillRef idx="1">
          <a:scrgbClr r="0" g="0" b="0"/>
        </a:fillRef>
        <a:effectRef idx="0">
          <a:scrgbClr r="0" g="0" b="0"/>
        </a:effectRef>
        <a:fontRef idx="minor"/>
      </dsp:style>
    </dsp:sp>
    <dsp:sp modelId="{F8CAAA4A-711E-4E06-8ACF-A1E56D45030D}">
      <dsp:nvSpPr>
        <dsp:cNvPr id="0" name=""/>
        <dsp:cNvSpPr/>
      </dsp:nvSpPr>
      <dsp:spPr>
        <a:xfrm>
          <a:off x="274320" y="1879200"/>
          <a:ext cx="3840480" cy="590400"/>
        </a:xfrm>
        <a:prstGeom prst="roundRect">
          <a:avLst/>
        </a:prstGeom>
        <a:solidFill>
          <a:schemeClr val="accent4">
            <a:hueOff val="3508185"/>
            <a:satOff val="8525"/>
            <a:lumOff val="1392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5161" tIns="0" rIns="145161" bIns="0" numCol="1" spcCol="1270" anchor="ctr" anchorCtr="0">
          <a:noAutofit/>
        </a:bodyPr>
        <a:lstStyle/>
        <a:p>
          <a:pPr marL="0" lvl="0" indent="0" algn="l" defTabSz="533400" rtl="0">
            <a:lnSpc>
              <a:spcPct val="90000"/>
            </a:lnSpc>
            <a:spcBef>
              <a:spcPct val="0"/>
            </a:spcBef>
            <a:spcAft>
              <a:spcPct val="35000"/>
            </a:spcAft>
            <a:buNone/>
          </a:pPr>
          <a:r>
            <a:rPr lang="en-US" sz="1200" b="0" i="0" kern="1200" dirty="0"/>
            <a:t>All Survival Payouts &amp; Maturity Benefits shall be paid to the LA</a:t>
          </a:r>
          <a:endParaRPr lang="en-US" sz="1200" kern="1200" dirty="0"/>
        </a:p>
      </dsp:txBody>
      <dsp:txXfrm>
        <a:off x="303141" y="1908021"/>
        <a:ext cx="3782838" cy="53275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4F3644-57EB-490D-A0A1-B5BEE7C77E8A}">
      <dsp:nvSpPr>
        <dsp:cNvPr id="0" name=""/>
        <dsp:cNvSpPr/>
      </dsp:nvSpPr>
      <dsp:spPr>
        <a:xfrm rot="16200000">
          <a:off x="-781600" y="783438"/>
          <a:ext cx="3016500" cy="1449623"/>
        </a:xfrm>
        <a:prstGeom prst="flowChartManualOperation">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0" tIns="0" rIns="88900" bIns="0" numCol="1" spcCol="1270" anchor="t" anchorCtr="0">
          <a:noAutofit/>
        </a:bodyPr>
        <a:lstStyle/>
        <a:p>
          <a:pPr marL="0" lvl="0" indent="0" algn="l" defTabSz="622300">
            <a:lnSpc>
              <a:spcPct val="90000"/>
            </a:lnSpc>
            <a:spcBef>
              <a:spcPct val="0"/>
            </a:spcBef>
            <a:spcAft>
              <a:spcPct val="35000"/>
            </a:spcAft>
            <a:buNone/>
          </a:pPr>
          <a:r>
            <a:rPr lang="en-US" sz="1400" b="1" i="1" kern="1200" dirty="0"/>
            <a:t>Grace Period</a:t>
          </a:r>
          <a:endParaRPr lang="en-US" sz="1400" kern="1200" dirty="0"/>
        </a:p>
        <a:p>
          <a:pPr marL="57150" lvl="1" indent="-57150" algn="l" defTabSz="488950">
            <a:lnSpc>
              <a:spcPct val="90000"/>
            </a:lnSpc>
            <a:spcBef>
              <a:spcPct val="0"/>
            </a:spcBef>
            <a:spcAft>
              <a:spcPct val="15000"/>
            </a:spcAft>
            <a:buChar char="•"/>
          </a:pPr>
          <a:r>
            <a:rPr lang="en-US" sz="1100" kern="1200" dirty="0"/>
            <a:t>Period of 30 days(for all modes)after the premium due date</a:t>
          </a:r>
        </a:p>
        <a:p>
          <a:pPr marL="57150" lvl="1" indent="-57150" algn="l" defTabSz="488950">
            <a:lnSpc>
              <a:spcPct val="90000"/>
            </a:lnSpc>
            <a:spcBef>
              <a:spcPct val="0"/>
            </a:spcBef>
            <a:spcAft>
              <a:spcPct val="15000"/>
            </a:spcAft>
            <a:buChar char="•"/>
          </a:pPr>
          <a:r>
            <a:rPr lang="en-US" sz="1100" kern="1200" dirty="0"/>
            <a:t>During which premiums may be paid without any impact on the policy benefits. </a:t>
          </a:r>
        </a:p>
      </dsp:txBody>
      <dsp:txXfrm rot="5400000">
        <a:off x="1838" y="603300"/>
        <a:ext cx="1449623" cy="1809900"/>
      </dsp:txXfrm>
    </dsp:sp>
    <dsp:sp modelId="{28E79459-3F08-4A77-BF64-B6F9BE2B591E}">
      <dsp:nvSpPr>
        <dsp:cNvPr id="0" name=""/>
        <dsp:cNvSpPr/>
      </dsp:nvSpPr>
      <dsp:spPr>
        <a:xfrm rot="16200000">
          <a:off x="776744" y="783438"/>
          <a:ext cx="3016500" cy="1449623"/>
        </a:xfrm>
        <a:prstGeom prst="flowChartManualOperation">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0" tIns="0" rIns="88900" bIns="0" numCol="1" spcCol="1270" anchor="t" anchorCtr="0">
          <a:noAutofit/>
        </a:bodyPr>
        <a:lstStyle/>
        <a:p>
          <a:pPr marL="0" lvl="0" indent="0" algn="l" defTabSz="622300">
            <a:lnSpc>
              <a:spcPct val="90000"/>
            </a:lnSpc>
            <a:spcBef>
              <a:spcPct val="0"/>
            </a:spcBef>
            <a:spcAft>
              <a:spcPct val="35000"/>
            </a:spcAft>
            <a:buNone/>
          </a:pPr>
          <a:r>
            <a:rPr lang="en-US" sz="1400" b="1" i="1" kern="1200" dirty="0"/>
            <a:t>Revival</a:t>
          </a:r>
          <a:endParaRPr lang="en-US" sz="1400" kern="1200" dirty="0"/>
        </a:p>
        <a:p>
          <a:pPr marL="57150" lvl="1" indent="-57150" algn="l" defTabSz="488950">
            <a:lnSpc>
              <a:spcPct val="90000"/>
            </a:lnSpc>
            <a:spcBef>
              <a:spcPct val="0"/>
            </a:spcBef>
            <a:spcAft>
              <a:spcPct val="15000"/>
            </a:spcAft>
            <a:buChar char="•"/>
          </a:pPr>
          <a:r>
            <a:rPr lang="en-US" sz="1100" kern="1200" dirty="0"/>
            <a:t>A Lapsed policy should be renewed within 5 years otherwise the policy will become paid up</a:t>
          </a:r>
        </a:p>
      </dsp:txBody>
      <dsp:txXfrm rot="5400000">
        <a:off x="1560182" y="603300"/>
        <a:ext cx="1449623" cy="1809900"/>
      </dsp:txXfrm>
    </dsp:sp>
    <dsp:sp modelId="{BBA3DFF3-159E-4225-837A-10E34B631FD5}">
      <dsp:nvSpPr>
        <dsp:cNvPr id="0" name=""/>
        <dsp:cNvSpPr/>
      </dsp:nvSpPr>
      <dsp:spPr>
        <a:xfrm rot="16200000">
          <a:off x="2362694" y="761505"/>
          <a:ext cx="3016500" cy="1493488"/>
        </a:xfrm>
        <a:prstGeom prst="flowChartManualOperation">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0" tIns="0" rIns="88900" bIns="0" numCol="1" spcCol="1270" anchor="ctr" anchorCtr="0">
          <a:noAutofit/>
        </a:bodyPr>
        <a:lstStyle/>
        <a:p>
          <a:pPr marL="0" lvl="0" indent="0" algn="ctr" defTabSz="622300">
            <a:lnSpc>
              <a:spcPct val="90000"/>
            </a:lnSpc>
            <a:spcBef>
              <a:spcPct val="0"/>
            </a:spcBef>
            <a:spcAft>
              <a:spcPct val="35000"/>
            </a:spcAft>
            <a:buNone/>
          </a:pPr>
          <a:r>
            <a:rPr lang="en-US" sz="1400" b="1" i="1" kern="1200"/>
            <a:t>Surrender</a:t>
          </a:r>
        </a:p>
        <a:p>
          <a:pPr marL="0" lvl="0" indent="0" algn="l" defTabSz="622300">
            <a:lnSpc>
              <a:spcPct val="90000"/>
            </a:lnSpc>
            <a:spcBef>
              <a:spcPct val="0"/>
            </a:spcBef>
            <a:spcAft>
              <a:spcPct val="35000"/>
            </a:spcAft>
            <a:buNone/>
          </a:pPr>
          <a:r>
            <a:rPr lang="en-US" sz="1000" b="1" kern="1200"/>
            <a:t>A policy acquires a surrender value If at least 3 annualized premiums have been paid. </a:t>
          </a:r>
        </a:p>
        <a:p>
          <a:pPr marL="0" lvl="0" indent="0" algn="l" defTabSz="622300">
            <a:lnSpc>
              <a:spcPct val="90000"/>
            </a:lnSpc>
            <a:spcBef>
              <a:spcPct val="0"/>
            </a:spcBef>
            <a:spcAft>
              <a:spcPct val="35000"/>
            </a:spcAft>
            <a:buNone/>
          </a:pPr>
          <a:r>
            <a:rPr lang="en-US" sz="1000" b="1" kern="1200"/>
            <a:t>SV factor varies between 30 and 100%</a:t>
          </a:r>
          <a:endParaRPr lang="en-US" sz="1000" b="1" kern="1200" dirty="0"/>
        </a:p>
      </dsp:txBody>
      <dsp:txXfrm rot="5400000">
        <a:off x="3124200" y="603299"/>
        <a:ext cx="1493488" cy="1809900"/>
      </dsp:txXfrm>
    </dsp:sp>
    <dsp:sp modelId="{19923592-8A67-49B0-841E-17FBBCE11CEA}">
      <dsp:nvSpPr>
        <dsp:cNvPr id="0" name=""/>
        <dsp:cNvSpPr/>
      </dsp:nvSpPr>
      <dsp:spPr>
        <a:xfrm rot="16200000">
          <a:off x="3937300" y="783438"/>
          <a:ext cx="3016500" cy="1449623"/>
        </a:xfrm>
        <a:prstGeom prst="flowChartManualOperation">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0" tIns="0" rIns="88900" bIns="0" numCol="1" spcCol="1270" anchor="ctr" anchorCtr="0">
          <a:noAutofit/>
        </a:bodyPr>
        <a:lstStyle/>
        <a:p>
          <a:pPr marL="0" lvl="0" indent="0" algn="ctr" defTabSz="622300">
            <a:lnSpc>
              <a:spcPct val="90000"/>
            </a:lnSpc>
            <a:spcBef>
              <a:spcPct val="0"/>
            </a:spcBef>
            <a:spcAft>
              <a:spcPct val="35000"/>
            </a:spcAft>
            <a:buNone/>
          </a:pPr>
          <a:r>
            <a:rPr lang="en-US" sz="1400" b="1" i="1" kern="1200" dirty="0"/>
            <a:t>Paid Up</a:t>
          </a:r>
        </a:p>
        <a:p>
          <a:pPr marL="0" lvl="0" indent="0" algn="l" defTabSz="622300">
            <a:lnSpc>
              <a:spcPct val="90000"/>
            </a:lnSpc>
            <a:spcBef>
              <a:spcPct val="0"/>
            </a:spcBef>
            <a:spcAft>
              <a:spcPct val="35000"/>
            </a:spcAft>
            <a:buNone/>
          </a:pPr>
          <a:r>
            <a:rPr lang="en-US" sz="1000" b="1" i="0" kern="1200" dirty="0"/>
            <a:t>Paid up value is the reduced amount of sum assured paid by the insurer in case of discontinuation of the payment of premiums after paying the full premiums for the first three years.</a:t>
          </a:r>
          <a:endParaRPr lang="en-US" sz="1000" b="1" kern="1200" dirty="0"/>
        </a:p>
        <a:p>
          <a:pPr marL="0" lvl="0" indent="0" algn="l" defTabSz="622300">
            <a:lnSpc>
              <a:spcPct val="90000"/>
            </a:lnSpc>
            <a:spcBef>
              <a:spcPct val="0"/>
            </a:spcBef>
            <a:spcAft>
              <a:spcPct val="35000"/>
            </a:spcAft>
            <a:buNone/>
          </a:pPr>
          <a:endParaRPr lang="en-US" sz="1000" b="1" kern="1200" dirty="0"/>
        </a:p>
        <a:p>
          <a:pPr marL="0" lvl="0" indent="0" algn="ctr" defTabSz="622300">
            <a:lnSpc>
              <a:spcPct val="90000"/>
            </a:lnSpc>
            <a:spcBef>
              <a:spcPct val="0"/>
            </a:spcBef>
            <a:spcAft>
              <a:spcPct val="35000"/>
            </a:spcAft>
            <a:buNone/>
          </a:pPr>
          <a:endParaRPr lang="en-US" sz="1000" kern="1200" dirty="0"/>
        </a:p>
      </dsp:txBody>
      <dsp:txXfrm rot="5400000">
        <a:off x="4720738" y="603300"/>
        <a:ext cx="1449623" cy="18099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74E2D3-7348-4228-AF90-53E69C45C404}">
      <dsp:nvSpPr>
        <dsp:cNvPr id="0" name=""/>
        <dsp:cNvSpPr/>
      </dsp:nvSpPr>
      <dsp:spPr>
        <a:xfrm>
          <a:off x="1027" y="0"/>
          <a:ext cx="2251965" cy="139631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effectLst/>
            </a:rPr>
            <a:t>Survival Payouts</a:t>
          </a:r>
          <a:endParaRPr lang="en-IN" sz="2000" kern="1200" dirty="0"/>
        </a:p>
      </dsp:txBody>
      <dsp:txXfrm>
        <a:off x="1027" y="0"/>
        <a:ext cx="2251965" cy="418895"/>
      </dsp:txXfrm>
    </dsp:sp>
    <dsp:sp modelId="{DE5F0364-5DE1-4C21-9F2B-9E11C180700A}">
      <dsp:nvSpPr>
        <dsp:cNvPr id="0" name=""/>
        <dsp:cNvSpPr/>
      </dsp:nvSpPr>
      <dsp:spPr>
        <a:xfrm>
          <a:off x="272439" y="419304"/>
          <a:ext cx="1709142" cy="42100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IN" sz="1200" b="1" kern="1200" dirty="0">
              <a:solidFill>
                <a:schemeClr val="tx1"/>
              </a:solidFill>
            </a:rPr>
            <a:t> 5X5,92,130</a:t>
          </a:r>
          <a:r>
            <a:rPr lang="en-US" sz="1200" b="1" kern="1200" dirty="0">
              <a:solidFill>
                <a:schemeClr val="tx1"/>
              </a:solidFill>
              <a:effectLst/>
            </a:rPr>
            <a:t>÷</a:t>
          </a:r>
          <a:r>
            <a:rPr lang="en-IN" sz="1200" b="1" kern="1200" dirty="0">
              <a:solidFill>
                <a:schemeClr val="tx1"/>
              </a:solidFill>
            </a:rPr>
            <a:t>10= 296065</a:t>
          </a:r>
        </a:p>
      </dsp:txBody>
      <dsp:txXfrm>
        <a:off x="284770" y="431635"/>
        <a:ext cx="1684480" cy="396346"/>
      </dsp:txXfrm>
    </dsp:sp>
    <dsp:sp modelId="{5D727C35-19BE-40D8-A84E-3EA93955B30C}">
      <dsp:nvSpPr>
        <dsp:cNvPr id="0" name=""/>
        <dsp:cNvSpPr/>
      </dsp:nvSpPr>
      <dsp:spPr>
        <a:xfrm>
          <a:off x="120419" y="905083"/>
          <a:ext cx="2013181" cy="421008"/>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IN" sz="1200" b="1" kern="1200" dirty="0">
              <a:solidFill>
                <a:schemeClr val="tx1"/>
              </a:solidFill>
            </a:rPr>
            <a:t>=8%X296065</a:t>
          </a:r>
          <a:r>
            <a:rPr lang="en-US" sz="1200" b="1" kern="1200" dirty="0">
              <a:solidFill>
                <a:schemeClr val="tx1"/>
              </a:solidFill>
              <a:effectLst/>
            </a:rPr>
            <a:t>÷12</a:t>
          </a:r>
        </a:p>
        <a:p>
          <a:pPr marL="0" lvl="0" indent="0" algn="ctr" defTabSz="533400">
            <a:lnSpc>
              <a:spcPct val="90000"/>
            </a:lnSpc>
            <a:spcBef>
              <a:spcPct val="0"/>
            </a:spcBef>
            <a:spcAft>
              <a:spcPct val="35000"/>
            </a:spcAft>
            <a:buNone/>
          </a:pPr>
          <a:r>
            <a:rPr lang="en-US" sz="1200" b="1" kern="1200" dirty="0">
              <a:solidFill>
                <a:schemeClr val="tx1"/>
              </a:solidFill>
              <a:effectLst/>
            </a:rPr>
            <a:t>= </a:t>
          </a:r>
          <a:r>
            <a:rPr lang="en-US" sz="1200" b="1" kern="1200">
              <a:solidFill>
                <a:schemeClr val="tx1"/>
              </a:solidFill>
              <a:effectLst/>
            </a:rPr>
            <a:t>Rs.1974 p.m</a:t>
          </a:r>
          <a:endParaRPr lang="en-IN" sz="1200" b="1" kern="1200" dirty="0">
            <a:solidFill>
              <a:schemeClr val="tx1"/>
            </a:solidFill>
          </a:endParaRPr>
        </a:p>
      </dsp:txBody>
      <dsp:txXfrm>
        <a:off x="132750" y="917414"/>
        <a:ext cx="1988519" cy="396346"/>
      </dsp:txXfrm>
    </dsp:sp>
    <dsp:sp modelId="{10CC5E8F-9C0C-4FF8-AEC6-28DE728F22D1}">
      <dsp:nvSpPr>
        <dsp:cNvPr id="0" name=""/>
        <dsp:cNvSpPr/>
      </dsp:nvSpPr>
      <dsp:spPr>
        <a:xfrm>
          <a:off x="2413225" y="0"/>
          <a:ext cx="2136427" cy="139631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effectLst/>
            </a:rPr>
            <a:t>Maturity</a:t>
          </a:r>
          <a:endParaRPr lang="en-IN" sz="2000" kern="1200" dirty="0"/>
        </a:p>
      </dsp:txBody>
      <dsp:txXfrm>
        <a:off x="2413225" y="0"/>
        <a:ext cx="2136427" cy="418895"/>
      </dsp:txXfrm>
    </dsp:sp>
    <dsp:sp modelId="{89921A41-C073-42F3-9715-D60A215FB579}">
      <dsp:nvSpPr>
        <dsp:cNvPr id="0" name=""/>
        <dsp:cNvSpPr/>
      </dsp:nvSpPr>
      <dsp:spPr>
        <a:xfrm>
          <a:off x="2626868" y="419304"/>
          <a:ext cx="1709142" cy="421008"/>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effectLst/>
            </a:rPr>
            <a:t>5X592130</a:t>
          </a:r>
          <a:r>
            <a:rPr lang="en-US" sz="1100" b="1" kern="1200" dirty="0">
              <a:solidFill>
                <a:schemeClr val="tx1"/>
              </a:solidFill>
              <a:effectLst/>
            </a:rPr>
            <a:t>÷10 (+) 10% GA on RSA</a:t>
          </a:r>
          <a:endParaRPr lang="en-IN" sz="1100" b="1" kern="1200" dirty="0">
            <a:solidFill>
              <a:schemeClr val="tx1"/>
            </a:solidFill>
          </a:endParaRPr>
        </a:p>
      </dsp:txBody>
      <dsp:txXfrm>
        <a:off x="2639199" y="431635"/>
        <a:ext cx="1684480" cy="396346"/>
      </dsp:txXfrm>
    </dsp:sp>
    <dsp:sp modelId="{FC202447-E433-4A1C-8F31-9D8D0E7A0E90}">
      <dsp:nvSpPr>
        <dsp:cNvPr id="0" name=""/>
        <dsp:cNvSpPr/>
      </dsp:nvSpPr>
      <dsp:spPr>
        <a:xfrm>
          <a:off x="2618356" y="914694"/>
          <a:ext cx="1709142" cy="421008"/>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effectLst/>
            </a:rPr>
            <a:t>= 296065+296065 = Rs. 592130 </a:t>
          </a:r>
          <a:endParaRPr lang="en-IN" sz="1200" b="1" kern="1200" dirty="0">
            <a:solidFill>
              <a:schemeClr val="tx1"/>
            </a:solidFill>
          </a:endParaRPr>
        </a:p>
      </dsp:txBody>
      <dsp:txXfrm>
        <a:off x="2630687" y="927025"/>
        <a:ext cx="1684480" cy="396346"/>
      </dsp:txXfrm>
    </dsp:sp>
    <dsp:sp modelId="{D2164390-05A3-4529-9A7F-9D71B6D27411}">
      <dsp:nvSpPr>
        <dsp:cNvPr id="0" name=""/>
        <dsp:cNvSpPr/>
      </dsp:nvSpPr>
      <dsp:spPr>
        <a:xfrm>
          <a:off x="4709885" y="0"/>
          <a:ext cx="2136427" cy="139631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effectLst/>
            </a:rPr>
            <a:t>Death</a:t>
          </a:r>
          <a:endParaRPr lang="en-IN" sz="2000" kern="1200" dirty="0"/>
        </a:p>
      </dsp:txBody>
      <dsp:txXfrm>
        <a:off x="4709885" y="0"/>
        <a:ext cx="2136427" cy="418895"/>
      </dsp:txXfrm>
    </dsp:sp>
    <dsp:sp modelId="{9209C525-B975-4DE1-986E-3DC3F9AC4E2B}">
      <dsp:nvSpPr>
        <dsp:cNvPr id="0" name=""/>
        <dsp:cNvSpPr/>
      </dsp:nvSpPr>
      <dsp:spPr>
        <a:xfrm>
          <a:off x="4923527" y="419304"/>
          <a:ext cx="1709142" cy="421008"/>
        </a:xfrm>
        <a:prstGeom prst="roundRect">
          <a:avLst>
            <a:gd name="adj" fmla="val 10000"/>
          </a:avLst>
        </a:prstGeom>
        <a:gradFill rotWithShape="1">
          <a:gsLst>
            <a:gs pos="0">
              <a:schemeClr val="accent6">
                <a:tint val="100000"/>
                <a:shade val="100000"/>
                <a:satMod val="130000"/>
              </a:schemeClr>
            </a:gs>
            <a:gs pos="100000">
              <a:schemeClr val="accent6">
                <a:tint val="50000"/>
                <a:shade val="100000"/>
                <a:satMod val="350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dsp:spPr>
      <dsp:style>
        <a:lnRef idx="1">
          <a:schemeClr val="accent6"/>
        </a:lnRef>
        <a:fillRef idx="3">
          <a:schemeClr val="accent6"/>
        </a:fillRef>
        <a:effectRef idx="2">
          <a:schemeClr val="accent6"/>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effectLst/>
            </a:rPr>
            <a:t>5x592130÷10</a:t>
          </a:r>
          <a:endParaRPr lang="en-IN" sz="1200" b="1" kern="1200" dirty="0">
            <a:solidFill>
              <a:schemeClr val="tx1"/>
            </a:solidFill>
          </a:endParaRPr>
        </a:p>
      </dsp:txBody>
      <dsp:txXfrm>
        <a:off x="4935858" y="431635"/>
        <a:ext cx="1684480" cy="396346"/>
      </dsp:txXfrm>
    </dsp:sp>
    <dsp:sp modelId="{AE5C6C9C-B876-4333-A629-5AA8067CA08A}">
      <dsp:nvSpPr>
        <dsp:cNvPr id="0" name=""/>
        <dsp:cNvSpPr/>
      </dsp:nvSpPr>
      <dsp:spPr>
        <a:xfrm>
          <a:off x="4923527" y="905083"/>
          <a:ext cx="1709142" cy="42100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effectLst/>
            </a:rPr>
            <a:t>= Rs.296065</a:t>
          </a:r>
          <a:endParaRPr lang="en-IN" sz="1200" b="1" kern="1200" dirty="0">
            <a:solidFill>
              <a:schemeClr val="tx1"/>
            </a:solidFill>
          </a:endParaRPr>
        </a:p>
      </dsp:txBody>
      <dsp:txXfrm>
        <a:off x="4935858" y="917414"/>
        <a:ext cx="1684480" cy="396346"/>
      </dsp:txXfrm>
    </dsp:sp>
    <dsp:sp modelId="{A887CCC4-4C99-4871-9BB3-2A29998486E9}">
      <dsp:nvSpPr>
        <dsp:cNvPr id="0" name=""/>
        <dsp:cNvSpPr/>
      </dsp:nvSpPr>
      <dsp:spPr>
        <a:xfrm>
          <a:off x="7006544" y="0"/>
          <a:ext cx="2136427" cy="139631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effectLst/>
            </a:rPr>
            <a:t>Surrender</a:t>
          </a:r>
          <a:endParaRPr lang="en-IN" sz="2000" kern="1200" dirty="0"/>
        </a:p>
      </dsp:txBody>
      <dsp:txXfrm>
        <a:off x="7006544" y="0"/>
        <a:ext cx="2136427" cy="418895"/>
      </dsp:txXfrm>
    </dsp:sp>
    <dsp:sp modelId="{AD7BF848-1418-426A-91EA-6354E8A07035}">
      <dsp:nvSpPr>
        <dsp:cNvPr id="0" name=""/>
        <dsp:cNvSpPr/>
      </dsp:nvSpPr>
      <dsp:spPr>
        <a:xfrm>
          <a:off x="7220187" y="419304"/>
          <a:ext cx="1709142" cy="421008"/>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IN" sz="1200" b="1" kern="1200" dirty="0">
              <a:solidFill>
                <a:schemeClr val="tx1"/>
              </a:solidFill>
            </a:rPr>
            <a:t>5*100000=500000*50%</a:t>
          </a:r>
        </a:p>
      </dsp:txBody>
      <dsp:txXfrm>
        <a:off x="7232518" y="431635"/>
        <a:ext cx="1684480" cy="396346"/>
      </dsp:txXfrm>
    </dsp:sp>
    <dsp:sp modelId="{BFF8567D-2293-4B61-968F-AB553900099C}">
      <dsp:nvSpPr>
        <dsp:cNvPr id="0" name=""/>
        <dsp:cNvSpPr/>
      </dsp:nvSpPr>
      <dsp:spPr>
        <a:xfrm>
          <a:off x="7220187" y="905083"/>
          <a:ext cx="1709142" cy="421008"/>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endParaRPr lang="en-US" sz="1200" b="1" kern="1200" dirty="0">
            <a:solidFill>
              <a:schemeClr val="tx1"/>
            </a:solidFill>
            <a:effectLst/>
            <a:latin typeface="+mn-lt"/>
            <a:ea typeface="Times New Roman"/>
          </a:endParaRPr>
        </a:p>
        <a:p>
          <a:pPr marL="0" lvl="0" indent="0" algn="ctr" defTabSz="533400">
            <a:lnSpc>
              <a:spcPct val="90000"/>
            </a:lnSpc>
            <a:spcBef>
              <a:spcPct val="0"/>
            </a:spcBef>
            <a:spcAft>
              <a:spcPct val="35000"/>
            </a:spcAft>
            <a:buNone/>
          </a:pPr>
          <a:r>
            <a:rPr lang="en-US" sz="1200" b="1" kern="1200" dirty="0">
              <a:solidFill>
                <a:schemeClr val="tx1"/>
              </a:solidFill>
              <a:effectLst/>
              <a:latin typeface="+mn-lt"/>
              <a:ea typeface="Times New Roman"/>
            </a:rPr>
            <a:t>= Rs.250000</a:t>
          </a:r>
        </a:p>
        <a:p>
          <a:pPr marL="0" lvl="0" indent="0" algn="ctr" defTabSz="533400">
            <a:lnSpc>
              <a:spcPct val="90000"/>
            </a:lnSpc>
            <a:spcBef>
              <a:spcPct val="0"/>
            </a:spcBef>
            <a:spcAft>
              <a:spcPct val="35000"/>
            </a:spcAft>
            <a:buNone/>
          </a:pPr>
          <a:endParaRPr lang="en-US" sz="1200" b="1" kern="1200" dirty="0">
            <a:solidFill>
              <a:schemeClr val="tx1"/>
            </a:solidFill>
            <a:effectLst/>
            <a:latin typeface="+mn-lt"/>
            <a:ea typeface="Times New Roman"/>
          </a:endParaRPr>
        </a:p>
      </dsp:txBody>
      <dsp:txXfrm>
        <a:off x="7232518" y="917414"/>
        <a:ext cx="1684480" cy="39634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3AD028-FD34-4DBF-81DF-E1D59D01BF12}">
      <dsp:nvSpPr>
        <dsp:cNvPr id="0" name=""/>
        <dsp:cNvSpPr/>
      </dsp:nvSpPr>
      <dsp:spPr>
        <a:xfrm>
          <a:off x="0" y="224699"/>
          <a:ext cx="4191000" cy="108576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i="0" kern="1200" dirty="0"/>
            <a:t>Surrender Value:</a:t>
          </a:r>
          <a:r>
            <a:rPr lang="en-US" sz="1600" b="0" i="0" kern="1200" dirty="0"/>
            <a:t> The policy acquires a surrender value provided if at least three annualized premiums have been paid for a 20 years premium payment term policy.</a:t>
          </a:r>
          <a:endParaRPr lang="en-IN" sz="1600" kern="1200" dirty="0"/>
        </a:p>
      </dsp:txBody>
      <dsp:txXfrm>
        <a:off x="53002" y="277701"/>
        <a:ext cx="4084996" cy="979756"/>
      </dsp:txXfrm>
    </dsp:sp>
    <dsp:sp modelId="{ADF519F5-AC2B-4055-80CD-AA6DB6CE0BDC}">
      <dsp:nvSpPr>
        <dsp:cNvPr id="0" name=""/>
        <dsp:cNvSpPr/>
      </dsp:nvSpPr>
      <dsp:spPr>
        <a:xfrm>
          <a:off x="0" y="1356540"/>
          <a:ext cx="4191000" cy="1085760"/>
        </a:xfrm>
        <a:prstGeom prst="roundRect">
          <a:avLst/>
        </a:prstGeom>
        <a:solidFill>
          <a:schemeClr val="accent3">
            <a:hueOff val="6639025"/>
            <a:satOff val="-5461"/>
            <a:lumOff val="6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IN" sz="1600" kern="1200" dirty="0"/>
            <a:t>Guaranteed Surrender Value factors multiplied by Cumulative Premiums paid as on date of surrender will be calculated.</a:t>
          </a:r>
        </a:p>
      </dsp:txBody>
      <dsp:txXfrm>
        <a:off x="53002" y="1409542"/>
        <a:ext cx="4084996" cy="979756"/>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207909895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fld id="{CA2D21D1-52E2-420B-B491-CFF6D7BB79FB}" type="slidenum">
              <a:rPr lang="en-US" smtClean="0"/>
              <a:pPr/>
              <a:t>2</a:t>
            </a:fld>
            <a:endParaRPr lang="en-US"/>
          </a:p>
        </p:txBody>
      </p:sp>
    </p:spTree>
    <p:extLst>
      <p:ext uri="{BB962C8B-B14F-4D97-AF65-F5344CB8AC3E}">
        <p14:creationId xmlns:p14="http://schemas.microsoft.com/office/powerpoint/2010/main" val="39584134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119" y="-200"/>
            <a:ext cx="9143821" cy="5142886"/>
            <a:chOff x="2973586" y="5250656"/>
            <a:chExt cx="2856819" cy="1606800"/>
          </a:xfrm>
        </p:grpSpPr>
        <p:sp>
          <p:nvSpPr>
            <p:cNvPr id="11" name="Google Shape;11;p2"/>
            <p:cNvSpPr/>
            <p:nvPr/>
          </p:nvSpPr>
          <p:spPr>
            <a:xfrm>
              <a:off x="2973586" y="6221960"/>
              <a:ext cx="2856819" cy="635496"/>
            </a:xfrm>
            <a:custGeom>
              <a:avLst/>
              <a:gdLst/>
              <a:ahLst/>
              <a:cxnLst/>
              <a:rect l="l" t="t" r="r" b="b"/>
              <a:pathLst>
                <a:path w="2856819" h="635496" extrusionOk="0">
                  <a:moveTo>
                    <a:pt x="0" y="636040"/>
                  </a:moveTo>
                  <a:lnTo>
                    <a:pt x="2856819" y="636040"/>
                  </a:lnTo>
                  <a:lnTo>
                    <a:pt x="2856819" y="0"/>
                  </a:lnTo>
                  <a:lnTo>
                    <a:pt x="0" y="503857"/>
                  </a:lnTo>
                  <a:lnTo>
                    <a:pt x="0" y="63604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 name="Google Shape;12;p2"/>
            <p:cNvSpPr/>
            <p:nvPr/>
          </p:nvSpPr>
          <p:spPr>
            <a:xfrm>
              <a:off x="2973586" y="6067738"/>
              <a:ext cx="642784" cy="385464"/>
            </a:xfrm>
            <a:custGeom>
              <a:avLst/>
              <a:gdLst/>
              <a:ahLst/>
              <a:cxnLst/>
              <a:rect l="l" t="t" r="r" b="b"/>
              <a:pathLst>
                <a:path w="642784" h="385464" extrusionOk="0">
                  <a:moveTo>
                    <a:pt x="0" y="113368"/>
                  </a:moveTo>
                  <a:lnTo>
                    <a:pt x="0" y="385724"/>
                  </a:lnTo>
                  <a:lnTo>
                    <a:pt x="642784" y="272355"/>
                  </a:lnTo>
                  <a:lnTo>
                    <a:pt x="642784" y="0"/>
                  </a:lnTo>
                  <a:lnTo>
                    <a:pt x="0" y="113368"/>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 name="Google Shape;13;p2"/>
            <p:cNvSpPr/>
            <p:nvPr/>
          </p:nvSpPr>
          <p:spPr>
            <a:xfrm>
              <a:off x="3378302" y="5250656"/>
              <a:ext cx="1781048" cy="314027"/>
            </a:xfrm>
            <a:custGeom>
              <a:avLst/>
              <a:gdLst/>
              <a:ahLst/>
              <a:cxnLst/>
              <a:rect l="l" t="t" r="r" b="b"/>
              <a:pathLst>
                <a:path w="1781048" h="314027" extrusionOk="0">
                  <a:moveTo>
                    <a:pt x="238155" y="0"/>
                  </a:moveTo>
                  <a:lnTo>
                    <a:pt x="0" y="42004"/>
                  </a:lnTo>
                  <a:lnTo>
                    <a:pt x="0" y="314359"/>
                  </a:lnTo>
                  <a:lnTo>
                    <a:pt x="1782389" y="0"/>
                  </a:lnTo>
                  <a:lnTo>
                    <a:pt x="238155" y="0"/>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 name="Google Shape;14;p2"/>
            <p:cNvSpPr/>
            <p:nvPr/>
          </p:nvSpPr>
          <p:spPr>
            <a:xfrm>
              <a:off x="4790344" y="5404894"/>
              <a:ext cx="1040060" cy="455414"/>
            </a:xfrm>
            <a:custGeom>
              <a:avLst/>
              <a:gdLst/>
              <a:ahLst/>
              <a:cxnLst/>
              <a:rect l="l" t="t" r="r" b="b"/>
              <a:pathLst>
                <a:path w="1040060" h="455414" extrusionOk="0">
                  <a:moveTo>
                    <a:pt x="1040061" y="0"/>
                  </a:moveTo>
                  <a:lnTo>
                    <a:pt x="0" y="184194"/>
                  </a:lnTo>
                  <a:lnTo>
                    <a:pt x="0" y="456550"/>
                  </a:lnTo>
                  <a:lnTo>
                    <a:pt x="1040061" y="272355"/>
                  </a:lnTo>
                  <a:lnTo>
                    <a:pt x="1040061" y="0"/>
                  </a:lnTo>
                  <a:close/>
                </a:path>
              </a:pathLst>
            </a:custGeom>
            <a:gradFill>
              <a:gsLst>
                <a:gs pos="0">
                  <a:srgbClr val="00001A">
                    <a:alpha val="1960"/>
                  </a:srgbClr>
                </a:gs>
                <a:gs pos="100000">
                  <a:srgbClr val="00001A">
                    <a:alpha val="7843"/>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 name="Google Shape;15;p2"/>
            <p:cNvSpPr/>
            <p:nvPr/>
          </p:nvSpPr>
          <p:spPr>
            <a:xfrm>
              <a:off x="2973586" y="6263466"/>
              <a:ext cx="1077258" cy="461367"/>
            </a:xfrm>
            <a:custGeom>
              <a:avLst/>
              <a:gdLst/>
              <a:ahLst/>
              <a:cxnLst/>
              <a:rect l="l" t="t" r="r" b="b"/>
              <a:pathLst>
                <a:path w="1077258" h="461367" extrusionOk="0">
                  <a:moveTo>
                    <a:pt x="0" y="189996"/>
                  </a:moveTo>
                  <a:lnTo>
                    <a:pt x="0" y="462351"/>
                  </a:lnTo>
                  <a:lnTo>
                    <a:pt x="1077259" y="272355"/>
                  </a:lnTo>
                  <a:lnTo>
                    <a:pt x="1077259" y="0"/>
                  </a:lnTo>
                  <a:lnTo>
                    <a:pt x="0" y="189996"/>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 name="Google Shape;16;p2"/>
            <p:cNvSpPr/>
            <p:nvPr/>
          </p:nvSpPr>
          <p:spPr>
            <a:xfrm>
              <a:off x="5531332" y="5949605"/>
              <a:ext cx="299073" cy="324445"/>
            </a:xfrm>
            <a:custGeom>
              <a:avLst/>
              <a:gdLst/>
              <a:ahLst/>
              <a:cxnLst/>
              <a:rect l="l" t="t" r="r" b="b"/>
              <a:pathLst>
                <a:path w="299073" h="324445" extrusionOk="0">
                  <a:moveTo>
                    <a:pt x="299073" y="0"/>
                  </a:moveTo>
                  <a:lnTo>
                    <a:pt x="0" y="52748"/>
                  </a:lnTo>
                  <a:lnTo>
                    <a:pt x="0" y="325103"/>
                  </a:lnTo>
                  <a:lnTo>
                    <a:pt x="299073" y="272355"/>
                  </a:lnTo>
                  <a:lnTo>
                    <a:pt x="299073" y="0"/>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 name="Google Shape;17;p2"/>
            <p:cNvSpPr/>
            <p:nvPr/>
          </p:nvSpPr>
          <p:spPr>
            <a:xfrm>
              <a:off x="3613394" y="5425142"/>
              <a:ext cx="557972" cy="370582"/>
            </a:xfrm>
            <a:custGeom>
              <a:avLst/>
              <a:gdLst/>
              <a:ahLst/>
              <a:cxnLst/>
              <a:rect l="l" t="t" r="r" b="b"/>
              <a:pathLst>
                <a:path w="557972" h="370582" extrusionOk="0">
                  <a:moveTo>
                    <a:pt x="0" y="98410"/>
                  </a:moveTo>
                  <a:lnTo>
                    <a:pt x="0" y="370765"/>
                  </a:lnTo>
                  <a:lnTo>
                    <a:pt x="557973" y="272355"/>
                  </a:lnTo>
                  <a:lnTo>
                    <a:pt x="557973" y="0"/>
                  </a:lnTo>
                  <a:lnTo>
                    <a:pt x="0" y="98410"/>
                  </a:lnTo>
                  <a:close/>
                </a:path>
              </a:pathLst>
            </a:custGeom>
            <a:gradFill>
              <a:gsLst>
                <a:gs pos="0">
                  <a:srgbClr val="FFFFFF">
                    <a:alpha val="4705"/>
                  </a:srgbClr>
                </a:gs>
                <a:gs pos="100000">
                  <a:srgbClr val="FFFFFF">
                    <a:alpha val="11764"/>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Google Shape;18;p2"/>
            <p:cNvSpPr/>
            <p:nvPr/>
          </p:nvSpPr>
          <p:spPr>
            <a:xfrm>
              <a:off x="5636975" y="5677250"/>
              <a:ext cx="193430" cy="305097"/>
            </a:xfrm>
            <a:custGeom>
              <a:avLst/>
              <a:gdLst/>
              <a:ahLst/>
              <a:cxnLst/>
              <a:rect l="l" t="t" r="r" b="b"/>
              <a:pathLst>
                <a:path w="193430" h="305097" extrusionOk="0">
                  <a:moveTo>
                    <a:pt x="193430" y="0"/>
                  </a:moveTo>
                  <a:lnTo>
                    <a:pt x="0" y="34116"/>
                  </a:lnTo>
                  <a:lnTo>
                    <a:pt x="0" y="306471"/>
                  </a:lnTo>
                  <a:lnTo>
                    <a:pt x="193430" y="272355"/>
                  </a:lnTo>
                  <a:lnTo>
                    <a:pt x="193430" y="0"/>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9" name="Google Shape;19;p2"/>
          <p:cNvSpPr txBox="1">
            <a:spLocks noGrp="1"/>
          </p:cNvSpPr>
          <p:nvPr>
            <p:ph type="ctrTitle"/>
          </p:nvPr>
        </p:nvSpPr>
        <p:spPr>
          <a:xfrm>
            <a:off x="457200" y="799275"/>
            <a:ext cx="5486400" cy="3182100"/>
          </a:xfrm>
          <a:prstGeom prst="rect">
            <a:avLst/>
          </a:prstGeom>
        </p:spPr>
        <p:txBody>
          <a:bodyPr spcFirstLastPara="1" wrap="square" lIns="0" tIns="0" rIns="0" bIns="0" anchor="t" anchorCtr="0">
            <a:noAutofit/>
          </a:bodyPr>
          <a:lstStyle>
            <a:lvl1pPr lvl="0">
              <a:spcBef>
                <a:spcPts val="0"/>
              </a:spcBef>
              <a:spcAft>
                <a:spcPts val="0"/>
              </a:spcAft>
              <a:buSzPts val="5800"/>
              <a:buNone/>
              <a:defRPr sz="5800"/>
            </a:lvl1pPr>
            <a:lvl2pPr lvl="1">
              <a:spcBef>
                <a:spcPts val="0"/>
              </a:spcBef>
              <a:spcAft>
                <a:spcPts val="0"/>
              </a:spcAft>
              <a:buSzPts val="5800"/>
              <a:buNone/>
              <a:defRPr sz="5800"/>
            </a:lvl2pPr>
            <a:lvl3pPr lvl="2">
              <a:spcBef>
                <a:spcPts val="0"/>
              </a:spcBef>
              <a:spcAft>
                <a:spcPts val="0"/>
              </a:spcAft>
              <a:buSzPts val="5800"/>
              <a:buNone/>
              <a:defRPr sz="5800"/>
            </a:lvl3pPr>
            <a:lvl4pPr lvl="3">
              <a:spcBef>
                <a:spcPts val="0"/>
              </a:spcBef>
              <a:spcAft>
                <a:spcPts val="0"/>
              </a:spcAft>
              <a:buSzPts val="5800"/>
              <a:buNone/>
              <a:defRPr sz="5800"/>
            </a:lvl4pPr>
            <a:lvl5pPr lvl="4">
              <a:spcBef>
                <a:spcPts val="0"/>
              </a:spcBef>
              <a:spcAft>
                <a:spcPts val="0"/>
              </a:spcAft>
              <a:buSzPts val="5800"/>
              <a:buNone/>
              <a:defRPr sz="5800"/>
            </a:lvl5pPr>
            <a:lvl6pPr lvl="5">
              <a:spcBef>
                <a:spcPts val="0"/>
              </a:spcBef>
              <a:spcAft>
                <a:spcPts val="0"/>
              </a:spcAft>
              <a:buSzPts val="5800"/>
              <a:buNone/>
              <a:defRPr sz="5800"/>
            </a:lvl6pPr>
            <a:lvl7pPr lvl="6">
              <a:spcBef>
                <a:spcPts val="0"/>
              </a:spcBef>
              <a:spcAft>
                <a:spcPts val="0"/>
              </a:spcAft>
              <a:buSzPts val="5800"/>
              <a:buNone/>
              <a:defRPr sz="5800"/>
            </a:lvl7pPr>
            <a:lvl8pPr lvl="7">
              <a:spcBef>
                <a:spcPts val="0"/>
              </a:spcBef>
              <a:spcAft>
                <a:spcPts val="0"/>
              </a:spcAft>
              <a:buSzPts val="5800"/>
              <a:buNone/>
              <a:defRPr sz="5800"/>
            </a:lvl8pPr>
            <a:lvl9pPr lvl="8">
              <a:spcBef>
                <a:spcPts val="0"/>
              </a:spcBef>
              <a:spcAft>
                <a:spcPts val="0"/>
              </a:spcAft>
              <a:buSzPts val="5800"/>
              <a:buNone/>
              <a:defRPr sz="5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20"/>
        <p:cNvGrpSpPr/>
        <p:nvPr/>
      </p:nvGrpSpPr>
      <p:grpSpPr>
        <a:xfrm>
          <a:off x="0" y="0"/>
          <a:ext cx="0" cy="0"/>
          <a:chOff x="0" y="0"/>
          <a:chExt cx="0" cy="0"/>
        </a:xfrm>
      </p:grpSpPr>
      <p:grpSp>
        <p:nvGrpSpPr>
          <p:cNvPr id="21" name="Google Shape;21;p3"/>
          <p:cNvGrpSpPr/>
          <p:nvPr/>
        </p:nvGrpSpPr>
        <p:grpSpPr>
          <a:xfrm>
            <a:off x="-119" y="-200"/>
            <a:ext cx="9143821" cy="5142886"/>
            <a:chOff x="2973586" y="5250656"/>
            <a:chExt cx="2856819" cy="1606800"/>
          </a:xfrm>
        </p:grpSpPr>
        <p:sp>
          <p:nvSpPr>
            <p:cNvPr id="22" name="Google Shape;22;p3"/>
            <p:cNvSpPr/>
            <p:nvPr/>
          </p:nvSpPr>
          <p:spPr>
            <a:xfrm>
              <a:off x="2973586" y="6221960"/>
              <a:ext cx="2856819" cy="635496"/>
            </a:xfrm>
            <a:custGeom>
              <a:avLst/>
              <a:gdLst/>
              <a:ahLst/>
              <a:cxnLst/>
              <a:rect l="l" t="t" r="r" b="b"/>
              <a:pathLst>
                <a:path w="2856819" h="635496" extrusionOk="0">
                  <a:moveTo>
                    <a:pt x="0" y="636040"/>
                  </a:moveTo>
                  <a:lnTo>
                    <a:pt x="2856819" y="636040"/>
                  </a:lnTo>
                  <a:lnTo>
                    <a:pt x="2856819" y="0"/>
                  </a:lnTo>
                  <a:lnTo>
                    <a:pt x="0" y="503857"/>
                  </a:lnTo>
                  <a:lnTo>
                    <a:pt x="0" y="63604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 name="Google Shape;23;p3"/>
            <p:cNvSpPr/>
            <p:nvPr/>
          </p:nvSpPr>
          <p:spPr>
            <a:xfrm>
              <a:off x="2973586" y="6067738"/>
              <a:ext cx="642784" cy="385464"/>
            </a:xfrm>
            <a:custGeom>
              <a:avLst/>
              <a:gdLst/>
              <a:ahLst/>
              <a:cxnLst/>
              <a:rect l="l" t="t" r="r" b="b"/>
              <a:pathLst>
                <a:path w="642784" h="385464" extrusionOk="0">
                  <a:moveTo>
                    <a:pt x="0" y="113368"/>
                  </a:moveTo>
                  <a:lnTo>
                    <a:pt x="0" y="385724"/>
                  </a:lnTo>
                  <a:lnTo>
                    <a:pt x="642784" y="272355"/>
                  </a:lnTo>
                  <a:lnTo>
                    <a:pt x="642784" y="0"/>
                  </a:lnTo>
                  <a:lnTo>
                    <a:pt x="0" y="113368"/>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 name="Google Shape;24;p3"/>
            <p:cNvSpPr/>
            <p:nvPr/>
          </p:nvSpPr>
          <p:spPr>
            <a:xfrm>
              <a:off x="3378302" y="5250656"/>
              <a:ext cx="1781048" cy="314027"/>
            </a:xfrm>
            <a:custGeom>
              <a:avLst/>
              <a:gdLst/>
              <a:ahLst/>
              <a:cxnLst/>
              <a:rect l="l" t="t" r="r" b="b"/>
              <a:pathLst>
                <a:path w="1781048" h="314027" extrusionOk="0">
                  <a:moveTo>
                    <a:pt x="238155" y="0"/>
                  </a:moveTo>
                  <a:lnTo>
                    <a:pt x="0" y="42004"/>
                  </a:lnTo>
                  <a:lnTo>
                    <a:pt x="0" y="314359"/>
                  </a:lnTo>
                  <a:lnTo>
                    <a:pt x="1782389" y="0"/>
                  </a:lnTo>
                  <a:lnTo>
                    <a:pt x="238155" y="0"/>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 name="Google Shape;25;p3"/>
            <p:cNvSpPr/>
            <p:nvPr/>
          </p:nvSpPr>
          <p:spPr>
            <a:xfrm>
              <a:off x="4790344" y="5404894"/>
              <a:ext cx="1040060" cy="455414"/>
            </a:xfrm>
            <a:custGeom>
              <a:avLst/>
              <a:gdLst/>
              <a:ahLst/>
              <a:cxnLst/>
              <a:rect l="l" t="t" r="r" b="b"/>
              <a:pathLst>
                <a:path w="1040060" h="455414" extrusionOk="0">
                  <a:moveTo>
                    <a:pt x="1040061" y="0"/>
                  </a:moveTo>
                  <a:lnTo>
                    <a:pt x="0" y="184194"/>
                  </a:lnTo>
                  <a:lnTo>
                    <a:pt x="0" y="456550"/>
                  </a:lnTo>
                  <a:lnTo>
                    <a:pt x="1040061" y="272355"/>
                  </a:lnTo>
                  <a:lnTo>
                    <a:pt x="1040061" y="0"/>
                  </a:lnTo>
                  <a:close/>
                </a:path>
              </a:pathLst>
            </a:custGeom>
            <a:gradFill>
              <a:gsLst>
                <a:gs pos="0">
                  <a:srgbClr val="00001A">
                    <a:alpha val="1960"/>
                  </a:srgbClr>
                </a:gs>
                <a:gs pos="100000">
                  <a:srgbClr val="00001A">
                    <a:alpha val="7843"/>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 name="Google Shape;26;p3"/>
            <p:cNvSpPr/>
            <p:nvPr/>
          </p:nvSpPr>
          <p:spPr>
            <a:xfrm>
              <a:off x="2973586" y="6263466"/>
              <a:ext cx="1077258" cy="461367"/>
            </a:xfrm>
            <a:custGeom>
              <a:avLst/>
              <a:gdLst/>
              <a:ahLst/>
              <a:cxnLst/>
              <a:rect l="l" t="t" r="r" b="b"/>
              <a:pathLst>
                <a:path w="1077258" h="461367" extrusionOk="0">
                  <a:moveTo>
                    <a:pt x="0" y="189996"/>
                  </a:moveTo>
                  <a:lnTo>
                    <a:pt x="0" y="462351"/>
                  </a:lnTo>
                  <a:lnTo>
                    <a:pt x="1077259" y="272355"/>
                  </a:lnTo>
                  <a:lnTo>
                    <a:pt x="1077259" y="0"/>
                  </a:lnTo>
                  <a:lnTo>
                    <a:pt x="0" y="189996"/>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 name="Google Shape;27;p3"/>
            <p:cNvSpPr/>
            <p:nvPr/>
          </p:nvSpPr>
          <p:spPr>
            <a:xfrm>
              <a:off x="5531332" y="5949605"/>
              <a:ext cx="299073" cy="324445"/>
            </a:xfrm>
            <a:custGeom>
              <a:avLst/>
              <a:gdLst/>
              <a:ahLst/>
              <a:cxnLst/>
              <a:rect l="l" t="t" r="r" b="b"/>
              <a:pathLst>
                <a:path w="299073" h="324445" extrusionOk="0">
                  <a:moveTo>
                    <a:pt x="299073" y="0"/>
                  </a:moveTo>
                  <a:lnTo>
                    <a:pt x="0" y="52748"/>
                  </a:lnTo>
                  <a:lnTo>
                    <a:pt x="0" y="325103"/>
                  </a:lnTo>
                  <a:lnTo>
                    <a:pt x="299073" y="272355"/>
                  </a:lnTo>
                  <a:lnTo>
                    <a:pt x="299073" y="0"/>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 name="Google Shape;28;p3"/>
            <p:cNvSpPr/>
            <p:nvPr/>
          </p:nvSpPr>
          <p:spPr>
            <a:xfrm>
              <a:off x="3613394" y="5425142"/>
              <a:ext cx="557972" cy="370582"/>
            </a:xfrm>
            <a:custGeom>
              <a:avLst/>
              <a:gdLst/>
              <a:ahLst/>
              <a:cxnLst/>
              <a:rect l="l" t="t" r="r" b="b"/>
              <a:pathLst>
                <a:path w="557972" h="370582" extrusionOk="0">
                  <a:moveTo>
                    <a:pt x="0" y="98410"/>
                  </a:moveTo>
                  <a:lnTo>
                    <a:pt x="0" y="370765"/>
                  </a:lnTo>
                  <a:lnTo>
                    <a:pt x="557973" y="272355"/>
                  </a:lnTo>
                  <a:lnTo>
                    <a:pt x="557973" y="0"/>
                  </a:lnTo>
                  <a:lnTo>
                    <a:pt x="0" y="98410"/>
                  </a:lnTo>
                  <a:close/>
                </a:path>
              </a:pathLst>
            </a:custGeom>
            <a:gradFill>
              <a:gsLst>
                <a:gs pos="0">
                  <a:srgbClr val="FFFFFF">
                    <a:alpha val="4705"/>
                  </a:srgbClr>
                </a:gs>
                <a:gs pos="100000">
                  <a:srgbClr val="FFFFFF">
                    <a:alpha val="11764"/>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 name="Google Shape;29;p3"/>
            <p:cNvSpPr/>
            <p:nvPr/>
          </p:nvSpPr>
          <p:spPr>
            <a:xfrm>
              <a:off x="5636975" y="5677250"/>
              <a:ext cx="193430" cy="305097"/>
            </a:xfrm>
            <a:custGeom>
              <a:avLst/>
              <a:gdLst/>
              <a:ahLst/>
              <a:cxnLst/>
              <a:rect l="l" t="t" r="r" b="b"/>
              <a:pathLst>
                <a:path w="193430" h="305097" extrusionOk="0">
                  <a:moveTo>
                    <a:pt x="193430" y="0"/>
                  </a:moveTo>
                  <a:lnTo>
                    <a:pt x="0" y="34116"/>
                  </a:lnTo>
                  <a:lnTo>
                    <a:pt x="0" y="306471"/>
                  </a:lnTo>
                  <a:lnTo>
                    <a:pt x="193430" y="272355"/>
                  </a:lnTo>
                  <a:lnTo>
                    <a:pt x="193430" y="0"/>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0" name="Google Shape;30;p3"/>
          <p:cNvSpPr txBox="1">
            <a:spLocks noGrp="1"/>
          </p:cNvSpPr>
          <p:nvPr>
            <p:ph type="ctrTitle"/>
          </p:nvPr>
        </p:nvSpPr>
        <p:spPr>
          <a:xfrm>
            <a:off x="457200" y="1430950"/>
            <a:ext cx="5486400" cy="1159800"/>
          </a:xfrm>
          <a:prstGeom prst="rect">
            <a:avLst/>
          </a:prstGeom>
        </p:spPr>
        <p:txBody>
          <a:bodyPr spcFirstLastPara="1" wrap="square" lIns="0" tIns="0" rIns="0" bIns="0" anchor="ctr" anchorCtr="0">
            <a:noAutofit/>
          </a:bodyPr>
          <a:lstStyle>
            <a:lvl1pPr lvl="0" rtl="0">
              <a:spcBef>
                <a:spcPts val="0"/>
              </a:spcBef>
              <a:spcAft>
                <a:spcPts val="0"/>
              </a:spcAft>
              <a:buSzPts val="4400"/>
              <a:buNone/>
              <a:defRPr sz="4400"/>
            </a:lvl1pPr>
            <a:lvl2pPr lvl="1" rtl="0">
              <a:spcBef>
                <a:spcPts val="0"/>
              </a:spcBef>
              <a:spcAft>
                <a:spcPts val="0"/>
              </a:spcAft>
              <a:buSzPts val="4400"/>
              <a:buNone/>
              <a:defRPr sz="4400"/>
            </a:lvl2pPr>
            <a:lvl3pPr lvl="2" rtl="0">
              <a:spcBef>
                <a:spcPts val="0"/>
              </a:spcBef>
              <a:spcAft>
                <a:spcPts val="0"/>
              </a:spcAft>
              <a:buSzPts val="4400"/>
              <a:buNone/>
              <a:defRPr sz="4400"/>
            </a:lvl3pPr>
            <a:lvl4pPr lvl="3" rtl="0">
              <a:spcBef>
                <a:spcPts val="0"/>
              </a:spcBef>
              <a:spcAft>
                <a:spcPts val="0"/>
              </a:spcAft>
              <a:buSzPts val="4400"/>
              <a:buNone/>
              <a:defRPr sz="4400"/>
            </a:lvl4pPr>
            <a:lvl5pPr lvl="4" rtl="0">
              <a:spcBef>
                <a:spcPts val="0"/>
              </a:spcBef>
              <a:spcAft>
                <a:spcPts val="0"/>
              </a:spcAft>
              <a:buSzPts val="4400"/>
              <a:buNone/>
              <a:defRPr sz="4400"/>
            </a:lvl5pPr>
            <a:lvl6pPr lvl="5" rtl="0">
              <a:spcBef>
                <a:spcPts val="0"/>
              </a:spcBef>
              <a:spcAft>
                <a:spcPts val="0"/>
              </a:spcAft>
              <a:buSzPts val="4400"/>
              <a:buNone/>
              <a:defRPr sz="4400"/>
            </a:lvl6pPr>
            <a:lvl7pPr lvl="6" rtl="0">
              <a:spcBef>
                <a:spcPts val="0"/>
              </a:spcBef>
              <a:spcAft>
                <a:spcPts val="0"/>
              </a:spcAft>
              <a:buSzPts val="4400"/>
              <a:buNone/>
              <a:defRPr sz="4400"/>
            </a:lvl7pPr>
            <a:lvl8pPr lvl="7" rtl="0">
              <a:spcBef>
                <a:spcPts val="0"/>
              </a:spcBef>
              <a:spcAft>
                <a:spcPts val="0"/>
              </a:spcAft>
              <a:buSzPts val="4400"/>
              <a:buNone/>
              <a:defRPr sz="4400"/>
            </a:lvl8pPr>
            <a:lvl9pPr lvl="8" rtl="0">
              <a:spcBef>
                <a:spcPts val="0"/>
              </a:spcBef>
              <a:spcAft>
                <a:spcPts val="0"/>
              </a:spcAft>
              <a:buSzPts val="4400"/>
              <a:buNone/>
              <a:defRPr sz="4400"/>
            </a:lvl9pPr>
          </a:lstStyle>
          <a:p>
            <a:endParaRPr/>
          </a:p>
        </p:txBody>
      </p:sp>
      <p:sp>
        <p:nvSpPr>
          <p:cNvPr id="31" name="Google Shape;31;p3"/>
          <p:cNvSpPr txBox="1">
            <a:spLocks noGrp="1"/>
          </p:cNvSpPr>
          <p:nvPr>
            <p:ph type="subTitle" idx="1"/>
          </p:nvPr>
        </p:nvSpPr>
        <p:spPr>
          <a:xfrm>
            <a:off x="457200" y="2763852"/>
            <a:ext cx="5486400" cy="784800"/>
          </a:xfrm>
          <a:prstGeom prst="rect">
            <a:avLst/>
          </a:prstGeom>
        </p:spPr>
        <p:txBody>
          <a:bodyPr spcFirstLastPara="1" wrap="square" lIns="0" tIns="0" rIns="0" bIns="0" anchor="t" anchorCtr="0">
            <a:noAutofit/>
          </a:bodyPr>
          <a:lstStyle>
            <a:lvl1pPr lvl="0" rtl="0">
              <a:spcBef>
                <a:spcPts val="0"/>
              </a:spcBef>
              <a:spcAft>
                <a:spcPts val="0"/>
              </a:spcAft>
              <a:buClr>
                <a:srgbClr val="FFFFFF"/>
              </a:buClr>
              <a:buSzPts val="2400"/>
              <a:buNone/>
              <a:defRPr>
                <a:solidFill>
                  <a:srgbClr val="FFFFFF"/>
                </a:solidFill>
              </a:defRPr>
            </a:lvl1pPr>
            <a:lvl2pPr lvl="1" rtl="0">
              <a:spcBef>
                <a:spcPts val="0"/>
              </a:spcBef>
              <a:spcAft>
                <a:spcPts val="0"/>
              </a:spcAft>
              <a:buClr>
                <a:srgbClr val="FFFFFF"/>
              </a:buClr>
              <a:buSzPts val="3000"/>
              <a:buNone/>
              <a:defRPr sz="3000">
                <a:solidFill>
                  <a:srgbClr val="FFFFFF"/>
                </a:solidFill>
              </a:defRPr>
            </a:lvl2pPr>
            <a:lvl3pPr lvl="2" rtl="0">
              <a:spcBef>
                <a:spcPts val="0"/>
              </a:spcBef>
              <a:spcAft>
                <a:spcPts val="0"/>
              </a:spcAft>
              <a:buClr>
                <a:srgbClr val="FFFFFF"/>
              </a:buClr>
              <a:buSzPts val="3000"/>
              <a:buNone/>
              <a:defRPr sz="3000">
                <a:solidFill>
                  <a:srgbClr val="FFFFFF"/>
                </a:solidFill>
              </a:defRPr>
            </a:lvl3pPr>
            <a:lvl4pPr lvl="3" rtl="0">
              <a:spcBef>
                <a:spcPts val="0"/>
              </a:spcBef>
              <a:spcAft>
                <a:spcPts val="0"/>
              </a:spcAft>
              <a:buClr>
                <a:srgbClr val="FFFFFF"/>
              </a:buClr>
              <a:buSzPts val="3000"/>
              <a:buNone/>
              <a:defRPr sz="3000">
                <a:solidFill>
                  <a:srgbClr val="FFFFFF"/>
                </a:solidFill>
              </a:defRPr>
            </a:lvl4pPr>
            <a:lvl5pPr lvl="4" rtl="0">
              <a:spcBef>
                <a:spcPts val="0"/>
              </a:spcBef>
              <a:spcAft>
                <a:spcPts val="0"/>
              </a:spcAft>
              <a:buClr>
                <a:srgbClr val="FFFFFF"/>
              </a:buClr>
              <a:buSzPts val="3000"/>
              <a:buNone/>
              <a:defRPr sz="3000">
                <a:solidFill>
                  <a:srgbClr val="FFFFFF"/>
                </a:solidFill>
              </a:defRPr>
            </a:lvl5pPr>
            <a:lvl6pPr lvl="5" rtl="0">
              <a:spcBef>
                <a:spcPts val="0"/>
              </a:spcBef>
              <a:spcAft>
                <a:spcPts val="0"/>
              </a:spcAft>
              <a:buClr>
                <a:srgbClr val="FFFFFF"/>
              </a:buClr>
              <a:buSzPts val="3000"/>
              <a:buNone/>
              <a:defRPr sz="3000">
                <a:solidFill>
                  <a:srgbClr val="FFFFFF"/>
                </a:solidFill>
              </a:defRPr>
            </a:lvl6pPr>
            <a:lvl7pPr lvl="6" rtl="0">
              <a:spcBef>
                <a:spcPts val="0"/>
              </a:spcBef>
              <a:spcAft>
                <a:spcPts val="0"/>
              </a:spcAft>
              <a:buClr>
                <a:srgbClr val="FFFFFF"/>
              </a:buClr>
              <a:buSzPts val="3000"/>
              <a:buNone/>
              <a:defRPr sz="3000">
                <a:solidFill>
                  <a:srgbClr val="FFFFFF"/>
                </a:solidFill>
              </a:defRPr>
            </a:lvl7pPr>
            <a:lvl8pPr lvl="7" rtl="0">
              <a:spcBef>
                <a:spcPts val="0"/>
              </a:spcBef>
              <a:spcAft>
                <a:spcPts val="0"/>
              </a:spcAft>
              <a:buClr>
                <a:srgbClr val="FFFFFF"/>
              </a:buClr>
              <a:buSzPts val="3000"/>
              <a:buNone/>
              <a:defRPr sz="3000">
                <a:solidFill>
                  <a:srgbClr val="FFFFFF"/>
                </a:solidFill>
              </a:defRPr>
            </a:lvl8pPr>
            <a:lvl9pPr lvl="8" rtl="0">
              <a:spcBef>
                <a:spcPts val="0"/>
              </a:spcBef>
              <a:spcAft>
                <a:spcPts val="0"/>
              </a:spcAft>
              <a:buClr>
                <a:srgbClr val="FFFFFF"/>
              </a:buClr>
              <a:buSzPts val="3000"/>
              <a:buNone/>
              <a:defRPr sz="3000">
                <a:solidFill>
                  <a:srgbClr val="FFFFFF"/>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32"/>
        <p:cNvGrpSpPr/>
        <p:nvPr/>
      </p:nvGrpSpPr>
      <p:grpSpPr>
        <a:xfrm>
          <a:off x="0" y="0"/>
          <a:ext cx="0" cy="0"/>
          <a:chOff x="0" y="0"/>
          <a:chExt cx="0" cy="0"/>
        </a:xfrm>
      </p:grpSpPr>
      <p:grpSp>
        <p:nvGrpSpPr>
          <p:cNvPr id="33" name="Google Shape;33;p4"/>
          <p:cNvGrpSpPr/>
          <p:nvPr/>
        </p:nvGrpSpPr>
        <p:grpSpPr>
          <a:xfrm>
            <a:off x="-238" y="-200"/>
            <a:ext cx="9143821" cy="5143302"/>
            <a:chOff x="6316957" y="5250656"/>
            <a:chExt cx="2856819" cy="1606930"/>
          </a:xfrm>
        </p:grpSpPr>
        <p:sp>
          <p:nvSpPr>
            <p:cNvPr id="34" name="Google Shape;34;p4"/>
            <p:cNvSpPr/>
            <p:nvPr/>
          </p:nvSpPr>
          <p:spPr>
            <a:xfrm>
              <a:off x="6316957" y="6351571"/>
              <a:ext cx="2856819" cy="506015"/>
            </a:xfrm>
            <a:custGeom>
              <a:avLst/>
              <a:gdLst/>
              <a:ahLst/>
              <a:cxnLst/>
              <a:rect l="l" t="t" r="r" b="b"/>
              <a:pathLst>
                <a:path w="2856819" h="506015" extrusionOk="0">
                  <a:moveTo>
                    <a:pt x="0" y="506429"/>
                  </a:moveTo>
                  <a:lnTo>
                    <a:pt x="2856819" y="506429"/>
                  </a:lnTo>
                  <a:lnTo>
                    <a:pt x="2856819" y="0"/>
                  </a:lnTo>
                  <a:lnTo>
                    <a:pt x="0" y="503856"/>
                  </a:lnTo>
                  <a:lnTo>
                    <a:pt x="0" y="506429"/>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 name="Google Shape;35;p4"/>
            <p:cNvSpPr/>
            <p:nvPr/>
          </p:nvSpPr>
          <p:spPr>
            <a:xfrm>
              <a:off x="7306428" y="5250656"/>
              <a:ext cx="1434361" cy="253007"/>
            </a:xfrm>
            <a:custGeom>
              <a:avLst/>
              <a:gdLst/>
              <a:ahLst/>
              <a:cxnLst/>
              <a:rect l="l" t="t" r="r" b="b"/>
              <a:pathLst>
                <a:path w="1434361" h="253007" extrusionOk="0">
                  <a:moveTo>
                    <a:pt x="481099" y="0"/>
                  </a:moveTo>
                  <a:lnTo>
                    <a:pt x="0" y="84851"/>
                  </a:lnTo>
                  <a:lnTo>
                    <a:pt x="0" y="253027"/>
                  </a:lnTo>
                  <a:lnTo>
                    <a:pt x="1434642" y="0"/>
                  </a:lnTo>
                  <a:lnTo>
                    <a:pt x="481099" y="0"/>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 name="Google Shape;36;p4"/>
            <p:cNvSpPr/>
            <p:nvPr/>
          </p:nvSpPr>
          <p:spPr>
            <a:xfrm>
              <a:off x="6316957" y="6512738"/>
              <a:ext cx="989471" cy="342304"/>
            </a:xfrm>
            <a:custGeom>
              <a:avLst/>
              <a:gdLst/>
              <a:ahLst/>
              <a:cxnLst/>
              <a:rect l="l" t="t" r="r" b="b"/>
              <a:pathLst>
                <a:path w="989471" h="342304" extrusionOk="0">
                  <a:moveTo>
                    <a:pt x="0" y="174513"/>
                  </a:moveTo>
                  <a:lnTo>
                    <a:pt x="0" y="342688"/>
                  </a:lnTo>
                  <a:lnTo>
                    <a:pt x="989471" y="168176"/>
                  </a:lnTo>
                  <a:lnTo>
                    <a:pt x="989471" y="0"/>
                  </a:lnTo>
                  <a:lnTo>
                    <a:pt x="0" y="174513"/>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 name="Google Shape;37;p4"/>
            <p:cNvSpPr/>
            <p:nvPr/>
          </p:nvSpPr>
          <p:spPr>
            <a:xfrm>
              <a:off x="8885118" y="6183395"/>
              <a:ext cx="288657" cy="218777"/>
            </a:xfrm>
            <a:custGeom>
              <a:avLst/>
              <a:gdLst/>
              <a:ahLst/>
              <a:cxnLst/>
              <a:rect l="l" t="t" r="r" b="b"/>
              <a:pathLst>
                <a:path w="288657" h="218777" extrusionOk="0">
                  <a:moveTo>
                    <a:pt x="288658" y="0"/>
                  </a:moveTo>
                  <a:lnTo>
                    <a:pt x="0" y="50911"/>
                  </a:lnTo>
                  <a:lnTo>
                    <a:pt x="0" y="219087"/>
                  </a:lnTo>
                  <a:lnTo>
                    <a:pt x="288658" y="168176"/>
                  </a:lnTo>
                  <a:lnTo>
                    <a:pt x="288658" y="0"/>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 name="Google Shape;38;p4"/>
            <p:cNvSpPr/>
            <p:nvPr/>
          </p:nvSpPr>
          <p:spPr>
            <a:xfrm>
              <a:off x="6316957" y="6431950"/>
              <a:ext cx="493991" cy="254496"/>
            </a:xfrm>
            <a:custGeom>
              <a:avLst/>
              <a:gdLst/>
              <a:ahLst/>
              <a:cxnLst/>
              <a:rect l="l" t="t" r="r" b="b"/>
              <a:pathLst>
                <a:path w="493991" h="254496" extrusionOk="0">
                  <a:moveTo>
                    <a:pt x="0" y="87125"/>
                  </a:moveTo>
                  <a:lnTo>
                    <a:pt x="0" y="255301"/>
                  </a:lnTo>
                  <a:lnTo>
                    <a:pt x="493992" y="168176"/>
                  </a:lnTo>
                  <a:lnTo>
                    <a:pt x="493992" y="0"/>
                  </a:lnTo>
                  <a:lnTo>
                    <a:pt x="0" y="87125"/>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 name="Google Shape;39;p4"/>
            <p:cNvSpPr/>
            <p:nvPr/>
          </p:nvSpPr>
          <p:spPr>
            <a:xfrm>
              <a:off x="9029447" y="6015219"/>
              <a:ext cx="144328" cy="193476"/>
            </a:xfrm>
            <a:custGeom>
              <a:avLst/>
              <a:gdLst/>
              <a:ahLst/>
              <a:cxnLst/>
              <a:rect l="l" t="t" r="r" b="b"/>
              <a:pathLst>
                <a:path w="144328" h="193476" extrusionOk="0">
                  <a:moveTo>
                    <a:pt x="144329" y="0"/>
                  </a:moveTo>
                  <a:lnTo>
                    <a:pt x="0" y="25456"/>
                  </a:lnTo>
                  <a:lnTo>
                    <a:pt x="0" y="193632"/>
                  </a:lnTo>
                  <a:lnTo>
                    <a:pt x="144329" y="168176"/>
                  </a:lnTo>
                  <a:lnTo>
                    <a:pt x="144329" y="0"/>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 name="Google Shape;40;p4"/>
            <p:cNvSpPr/>
            <p:nvPr/>
          </p:nvSpPr>
          <p:spPr>
            <a:xfrm>
              <a:off x="8224479" y="5847043"/>
              <a:ext cx="949297" cy="334863"/>
            </a:xfrm>
            <a:custGeom>
              <a:avLst/>
              <a:gdLst/>
              <a:ahLst/>
              <a:cxnLst/>
              <a:rect l="l" t="t" r="r" b="b"/>
              <a:pathLst>
                <a:path w="949297" h="334863" extrusionOk="0">
                  <a:moveTo>
                    <a:pt x="949297" y="0"/>
                  </a:moveTo>
                  <a:lnTo>
                    <a:pt x="0" y="167427"/>
                  </a:lnTo>
                  <a:lnTo>
                    <a:pt x="0" y="335603"/>
                  </a:lnTo>
                  <a:lnTo>
                    <a:pt x="949297" y="168176"/>
                  </a:lnTo>
                  <a:lnTo>
                    <a:pt x="949297" y="0"/>
                  </a:lnTo>
                  <a:close/>
                </a:path>
              </a:pathLst>
            </a:custGeom>
            <a:gradFill>
              <a:gsLst>
                <a:gs pos="0">
                  <a:srgbClr val="FFFFFF">
                    <a:alpha val="4705"/>
                  </a:srgbClr>
                </a:gs>
                <a:gs pos="100000">
                  <a:srgbClr val="FFFFFF">
                    <a:alpha val="11764"/>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 name="Google Shape;41;p4"/>
            <p:cNvSpPr/>
            <p:nvPr/>
          </p:nvSpPr>
          <p:spPr>
            <a:xfrm>
              <a:off x="6677035" y="5840035"/>
              <a:ext cx="629392" cy="278308"/>
            </a:xfrm>
            <a:custGeom>
              <a:avLst/>
              <a:gdLst/>
              <a:ahLst/>
              <a:cxnLst/>
              <a:rect l="l" t="t" r="r" b="b"/>
              <a:pathLst>
                <a:path w="629392" h="278308" extrusionOk="0">
                  <a:moveTo>
                    <a:pt x="0" y="111005"/>
                  </a:moveTo>
                  <a:lnTo>
                    <a:pt x="0" y="279181"/>
                  </a:lnTo>
                  <a:lnTo>
                    <a:pt x="629393" y="168176"/>
                  </a:lnTo>
                  <a:lnTo>
                    <a:pt x="629393" y="0"/>
                  </a:lnTo>
                  <a:lnTo>
                    <a:pt x="0" y="111005"/>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 name="Google Shape;42;p4"/>
            <p:cNvSpPr/>
            <p:nvPr/>
          </p:nvSpPr>
          <p:spPr>
            <a:xfrm>
              <a:off x="6316957" y="5716734"/>
              <a:ext cx="735035" cy="297656"/>
            </a:xfrm>
            <a:custGeom>
              <a:avLst/>
              <a:gdLst/>
              <a:ahLst/>
              <a:cxnLst/>
              <a:rect l="l" t="t" r="r" b="b"/>
              <a:pathLst>
                <a:path w="735035" h="297656" extrusionOk="0">
                  <a:moveTo>
                    <a:pt x="0" y="129638"/>
                  </a:moveTo>
                  <a:lnTo>
                    <a:pt x="0" y="297814"/>
                  </a:lnTo>
                  <a:lnTo>
                    <a:pt x="735036" y="168176"/>
                  </a:lnTo>
                  <a:lnTo>
                    <a:pt x="735036" y="0"/>
                  </a:lnTo>
                  <a:lnTo>
                    <a:pt x="0" y="129638"/>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 name="Google Shape;43;p4"/>
            <p:cNvSpPr/>
            <p:nvPr/>
          </p:nvSpPr>
          <p:spPr>
            <a:xfrm>
              <a:off x="8703591" y="5342516"/>
              <a:ext cx="470184" cy="250031"/>
            </a:xfrm>
            <a:custGeom>
              <a:avLst/>
              <a:gdLst/>
              <a:ahLst/>
              <a:cxnLst/>
              <a:rect l="l" t="t" r="r" b="b"/>
              <a:pathLst>
                <a:path w="470184" h="250031" extrusionOk="0">
                  <a:moveTo>
                    <a:pt x="470185" y="0"/>
                  </a:moveTo>
                  <a:lnTo>
                    <a:pt x="0" y="82927"/>
                  </a:lnTo>
                  <a:lnTo>
                    <a:pt x="0" y="251103"/>
                  </a:lnTo>
                  <a:lnTo>
                    <a:pt x="470185" y="168176"/>
                  </a:lnTo>
                  <a:lnTo>
                    <a:pt x="470185" y="0"/>
                  </a:lnTo>
                  <a:close/>
                </a:path>
              </a:pathLst>
            </a:custGeom>
            <a:gradFill>
              <a:gsLst>
                <a:gs pos="0">
                  <a:srgbClr val="00001A">
                    <a:alpha val="1960"/>
                  </a:srgbClr>
                </a:gs>
                <a:gs pos="100000">
                  <a:srgbClr val="00001A">
                    <a:alpha val="7843"/>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4" name="Google Shape;44;p4"/>
          <p:cNvSpPr txBox="1">
            <a:spLocks noGrp="1"/>
          </p:cNvSpPr>
          <p:nvPr>
            <p:ph type="body" idx="1"/>
          </p:nvPr>
        </p:nvSpPr>
        <p:spPr>
          <a:xfrm>
            <a:off x="1006900" y="677700"/>
            <a:ext cx="4936800" cy="3409800"/>
          </a:xfrm>
          <a:prstGeom prst="rect">
            <a:avLst/>
          </a:prstGeom>
        </p:spPr>
        <p:txBody>
          <a:bodyPr spcFirstLastPara="1" wrap="square" lIns="0" tIns="0" rIns="0" bIns="0" anchor="t" anchorCtr="0">
            <a:noAutofit/>
          </a:bodyPr>
          <a:lstStyle>
            <a:lvl1pPr marL="457189" lvl="0" indent="-419090" rtl="0">
              <a:spcBef>
                <a:spcPts val="600"/>
              </a:spcBef>
              <a:spcAft>
                <a:spcPts val="0"/>
              </a:spcAft>
              <a:buClr>
                <a:srgbClr val="FFFFFF"/>
              </a:buClr>
              <a:buSzPts val="3000"/>
              <a:buChar char="▰"/>
              <a:defRPr sz="3000">
                <a:solidFill>
                  <a:srgbClr val="FFFFFF"/>
                </a:solidFill>
              </a:defRPr>
            </a:lvl1pPr>
            <a:lvl2pPr marL="914378" lvl="1" indent="-419090" rtl="0">
              <a:spcBef>
                <a:spcPts val="0"/>
              </a:spcBef>
              <a:spcAft>
                <a:spcPts val="0"/>
              </a:spcAft>
              <a:buClr>
                <a:srgbClr val="FFFFFF"/>
              </a:buClr>
              <a:buSzPts val="3000"/>
              <a:buChar char="▰"/>
              <a:defRPr sz="3000">
                <a:solidFill>
                  <a:srgbClr val="FFFFFF"/>
                </a:solidFill>
              </a:defRPr>
            </a:lvl2pPr>
            <a:lvl3pPr marL="1371566" lvl="2" indent="-419090" rtl="0">
              <a:spcBef>
                <a:spcPts val="0"/>
              </a:spcBef>
              <a:spcAft>
                <a:spcPts val="0"/>
              </a:spcAft>
              <a:buClr>
                <a:srgbClr val="FFFFFF"/>
              </a:buClr>
              <a:buSzPts val="3000"/>
              <a:buChar char="▰"/>
              <a:defRPr sz="3000">
                <a:solidFill>
                  <a:srgbClr val="FFFFFF"/>
                </a:solidFill>
              </a:defRPr>
            </a:lvl3pPr>
            <a:lvl4pPr marL="1828754" lvl="3" indent="-419090" rtl="0">
              <a:spcBef>
                <a:spcPts val="0"/>
              </a:spcBef>
              <a:spcAft>
                <a:spcPts val="0"/>
              </a:spcAft>
              <a:buClr>
                <a:srgbClr val="FFFFFF"/>
              </a:buClr>
              <a:buSzPts val="3000"/>
              <a:buChar char="▰"/>
              <a:defRPr sz="3000">
                <a:solidFill>
                  <a:srgbClr val="FFFFFF"/>
                </a:solidFill>
              </a:defRPr>
            </a:lvl4pPr>
            <a:lvl5pPr marL="2285943" lvl="4" indent="-419090" rtl="0">
              <a:spcBef>
                <a:spcPts val="0"/>
              </a:spcBef>
              <a:spcAft>
                <a:spcPts val="0"/>
              </a:spcAft>
              <a:buClr>
                <a:srgbClr val="FFFFFF"/>
              </a:buClr>
              <a:buSzPts val="3000"/>
              <a:buChar char="▰"/>
              <a:defRPr sz="3000">
                <a:solidFill>
                  <a:srgbClr val="FFFFFF"/>
                </a:solidFill>
              </a:defRPr>
            </a:lvl5pPr>
            <a:lvl6pPr marL="2743132" lvl="5" indent="-419090" rtl="0">
              <a:spcBef>
                <a:spcPts val="0"/>
              </a:spcBef>
              <a:spcAft>
                <a:spcPts val="0"/>
              </a:spcAft>
              <a:buClr>
                <a:srgbClr val="FFFFFF"/>
              </a:buClr>
              <a:buSzPts val="3000"/>
              <a:buChar char="▰"/>
              <a:defRPr sz="3000">
                <a:solidFill>
                  <a:srgbClr val="FFFFFF"/>
                </a:solidFill>
              </a:defRPr>
            </a:lvl6pPr>
            <a:lvl7pPr marL="3200320" lvl="6" indent="-419090" rtl="0">
              <a:spcBef>
                <a:spcPts val="0"/>
              </a:spcBef>
              <a:spcAft>
                <a:spcPts val="0"/>
              </a:spcAft>
              <a:buClr>
                <a:srgbClr val="FFFFFF"/>
              </a:buClr>
              <a:buSzPts val="3000"/>
              <a:buChar char="▰"/>
              <a:defRPr sz="3000">
                <a:solidFill>
                  <a:srgbClr val="FFFFFF"/>
                </a:solidFill>
              </a:defRPr>
            </a:lvl7pPr>
            <a:lvl8pPr marL="3657509" lvl="7" indent="-419090" rtl="0">
              <a:spcBef>
                <a:spcPts val="0"/>
              </a:spcBef>
              <a:spcAft>
                <a:spcPts val="0"/>
              </a:spcAft>
              <a:buClr>
                <a:srgbClr val="FFFFFF"/>
              </a:buClr>
              <a:buSzPts val="3000"/>
              <a:buChar char="▰"/>
              <a:defRPr sz="3000">
                <a:solidFill>
                  <a:srgbClr val="FFFFFF"/>
                </a:solidFill>
              </a:defRPr>
            </a:lvl8pPr>
            <a:lvl9pPr marL="4114697" lvl="8" indent="-419090">
              <a:spcBef>
                <a:spcPts val="0"/>
              </a:spcBef>
              <a:spcAft>
                <a:spcPts val="0"/>
              </a:spcAft>
              <a:buClr>
                <a:srgbClr val="FFFFFF"/>
              </a:buClr>
              <a:buSzPts val="3000"/>
              <a:buChar char="▰"/>
              <a:defRPr sz="3000">
                <a:solidFill>
                  <a:srgbClr val="FFFFFF"/>
                </a:solidFill>
              </a:defRPr>
            </a:lvl9pPr>
          </a:lstStyle>
          <a:p>
            <a:endParaRPr/>
          </a:p>
        </p:txBody>
      </p:sp>
      <p:sp>
        <p:nvSpPr>
          <p:cNvPr id="45" name="Google Shape;45;p4"/>
          <p:cNvSpPr txBox="1"/>
          <p:nvPr/>
        </p:nvSpPr>
        <p:spPr>
          <a:xfrm>
            <a:off x="239550" y="339696"/>
            <a:ext cx="777000" cy="653700"/>
          </a:xfrm>
          <a:prstGeom prst="rect">
            <a:avLst/>
          </a:prstGeom>
          <a:noFill/>
          <a:ln>
            <a:noFill/>
          </a:ln>
          <a:effectLst>
            <a:outerShdw blurRad="28575" dist="9525" dir="5400000" algn="bl" rotWithShape="0">
              <a:srgbClr val="00001A">
                <a:alpha val="15000"/>
              </a:srgbClr>
            </a:outerShdw>
          </a:effectLst>
        </p:spPr>
        <p:txBody>
          <a:bodyPr spcFirstLastPara="1" wrap="square" lIns="0" tIns="0" rIns="0" bIns="0" anchor="t" anchorCtr="0">
            <a:noAutofit/>
          </a:bodyPr>
          <a:lstStyle/>
          <a:p>
            <a:pPr marL="0" lvl="0" indent="0" algn="ctr" rtl="0">
              <a:spcBef>
                <a:spcPts val="0"/>
              </a:spcBef>
              <a:spcAft>
                <a:spcPts val="0"/>
              </a:spcAft>
              <a:buNone/>
            </a:pPr>
            <a:r>
              <a:rPr lang="en" sz="10000">
                <a:solidFill>
                  <a:srgbClr val="FFFFFF"/>
                </a:solidFill>
                <a:latin typeface="Chivo"/>
                <a:ea typeface="Chivo"/>
                <a:cs typeface="Chivo"/>
                <a:sym typeface="Chivo"/>
              </a:rPr>
              <a:t>“</a:t>
            </a:r>
            <a:endParaRPr sz="10000">
              <a:solidFill>
                <a:srgbClr val="FFFFFF"/>
              </a:solidFill>
              <a:latin typeface="Chivo"/>
              <a:ea typeface="Chivo"/>
              <a:cs typeface="Chivo"/>
              <a:sym typeface="Chivo"/>
            </a:endParaRPr>
          </a:p>
        </p:txBody>
      </p:sp>
      <p:sp>
        <p:nvSpPr>
          <p:cNvPr id="46" name="Google Shape;46;p4"/>
          <p:cNvSpPr txBox="1">
            <a:spLocks noGrp="1"/>
          </p:cNvSpPr>
          <p:nvPr>
            <p:ph type="sldNum" idx="12"/>
          </p:nvPr>
        </p:nvSpPr>
        <p:spPr>
          <a:xfrm>
            <a:off x="259225" y="4674100"/>
            <a:ext cx="481500" cy="245100"/>
          </a:xfrm>
          <a:prstGeom prst="rect">
            <a:avLst/>
          </a:prstGeom>
        </p:spPr>
        <p:txBody>
          <a:bodyPr spcFirstLastPara="1" wrap="square" lIns="0" tIns="0" rIns="0" bIns="0" anchor="b"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fld id="{00000000-1234-1234-1234-123412341234}" type="slidenum">
              <a:rPr lang="en" smtClean="0"/>
              <a:pPr/>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47"/>
        <p:cNvGrpSpPr/>
        <p:nvPr/>
      </p:nvGrpSpPr>
      <p:grpSpPr>
        <a:xfrm>
          <a:off x="0" y="0"/>
          <a:ext cx="0" cy="0"/>
          <a:chOff x="0" y="0"/>
          <a:chExt cx="0" cy="0"/>
        </a:xfrm>
      </p:grpSpPr>
      <p:grpSp>
        <p:nvGrpSpPr>
          <p:cNvPr id="48" name="Google Shape;48;p5"/>
          <p:cNvGrpSpPr/>
          <p:nvPr/>
        </p:nvGrpSpPr>
        <p:grpSpPr>
          <a:xfrm>
            <a:off x="-119" y="-106"/>
            <a:ext cx="9143821" cy="5143317"/>
            <a:chOff x="2973586" y="2777133"/>
            <a:chExt cx="2856819" cy="1606935"/>
          </a:xfrm>
        </p:grpSpPr>
        <p:sp>
          <p:nvSpPr>
            <p:cNvPr id="49" name="Google Shape;49;p5"/>
            <p:cNvSpPr/>
            <p:nvPr/>
          </p:nvSpPr>
          <p:spPr>
            <a:xfrm>
              <a:off x="2973586" y="2944901"/>
              <a:ext cx="2856819" cy="1439167"/>
            </a:xfrm>
            <a:custGeom>
              <a:avLst/>
              <a:gdLst/>
              <a:ahLst/>
              <a:cxnLst/>
              <a:rect l="l" t="t" r="r" b="b"/>
              <a:pathLst>
                <a:path w="2856819" h="1439167" extrusionOk="0">
                  <a:moveTo>
                    <a:pt x="0" y="1439576"/>
                  </a:moveTo>
                  <a:lnTo>
                    <a:pt x="2856819" y="1439576"/>
                  </a:lnTo>
                  <a:lnTo>
                    <a:pt x="2856819" y="0"/>
                  </a:lnTo>
                  <a:lnTo>
                    <a:pt x="0" y="503855"/>
                  </a:lnTo>
                  <a:lnTo>
                    <a:pt x="0" y="1439576"/>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 name="Google Shape;50;p5"/>
            <p:cNvSpPr/>
            <p:nvPr/>
          </p:nvSpPr>
          <p:spPr>
            <a:xfrm>
              <a:off x="3669936" y="2777133"/>
              <a:ext cx="1203732" cy="211335"/>
            </a:xfrm>
            <a:custGeom>
              <a:avLst/>
              <a:gdLst/>
              <a:ahLst/>
              <a:cxnLst/>
              <a:rect l="l" t="t" r="r" b="b"/>
              <a:pathLst>
                <a:path w="1203732" h="211335" extrusionOk="0">
                  <a:moveTo>
                    <a:pt x="251070" y="0"/>
                  </a:moveTo>
                  <a:lnTo>
                    <a:pt x="0" y="44281"/>
                  </a:lnTo>
                  <a:lnTo>
                    <a:pt x="0" y="212457"/>
                  </a:lnTo>
                  <a:lnTo>
                    <a:pt x="1204612" y="0"/>
                  </a:lnTo>
                  <a:lnTo>
                    <a:pt x="251070" y="0"/>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 name="Google Shape;51;p5"/>
            <p:cNvSpPr/>
            <p:nvPr/>
          </p:nvSpPr>
          <p:spPr>
            <a:xfrm>
              <a:off x="2973586" y="2900141"/>
              <a:ext cx="249971" cy="211335"/>
            </a:xfrm>
            <a:custGeom>
              <a:avLst/>
              <a:gdLst/>
              <a:ahLst/>
              <a:cxnLst/>
              <a:rect l="l" t="t" r="r" b="b"/>
              <a:pathLst>
                <a:path w="249971" h="211335" extrusionOk="0">
                  <a:moveTo>
                    <a:pt x="0" y="44087"/>
                  </a:moveTo>
                  <a:lnTo>
                    <a:pt x="0" y="212263"/>
                  </a:lnTo>
                  <a:lnTo>
                    <a:pt x="249972" y="168176"/>
                  </a:lnTo>
                  <a:lnTo>
                    <a:pt x="249972" y="0"/>
                  </a:lnTo>
                  <a:lnTo>
                    <a:pt x="0" y="44087"/>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 name="Google Shape;52;p5"/>
            <p:cNvSpPr/>
            <p:nvPr/>
          </p:nvSpPr>
          <p:spPr>
            <a:xfrm>
              <a:off x="2973586" y="3176135"/>
              <a:ext cx="592194" cy="272355"/>
            </a:xfrm>
            <a:custGeom>
              <a:avLst/>
              <a:gdLst/>
              <a:ahLst/>
              <a:cxnLst/>
              <a:rect l="l" t="t" r="r" b="b"/>
              <a:pathLst>
                <a:path w="592194" h="272355" extrusionOk="0">
                  <a:moveTo>
                    <a:pt x="0" y="104445"/>
                  </a:moveTo>
                  <a:lnTo>
                    <a:pt x="0" y="272620"/>
                  </a:lnTo>
                  <a:lnTo>
                    <a:pt x="592195" y="168176"/>
                  </a:lnTo>
                  <a:lnTo>
                    <a:pt x="592195" y="0"/>
                  </a:lnTo>
                  <a:lnTo>
                    <a:pt x="0" y="104445"/>
                  </a:lnTo>
                  <a:close/>
                </a:path>
              </a:pathLst>
            </a:custGeom>
            <a:gradFill>
              <a:gsLst>
                <a:gs pos="0">
                  <a:srgbClr val="00001A">
                    <a:alpha val="1960"/>
                  </a:srgbClr>
                </a:gs>
                <a:gs pos="100000">
                  <a:srgbClr val="00001A">
                    <a:alpha val="7843"/>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 name="Google Shape;53;p5"/>
            <p:cNvSpPr/>
            <p:nvPr/>
          </p:nvSpPr>
          <p:spPr>
            <a:xfrm>
              <a:off x="5446520" y="2777133"/>
              <a:ext cx="383885" cy="235148"/>
            </a:xfrm>
            <a:custGeom>
              <a:avLst/>
              <a:gdLst/>
              <a:ahLst/>
              <a:cxnLst/>
              <a:rect l="l" t="t" r="r" b="b"/>
              <a:pathLst>
                <a:path w="383885" h="235148" extrusionOk="0">
                  <a:moveTo>
                    <a:pt x="383885" y="0"/>
                  </a:moveTo>
                  <a:lnTo>
                    <a:pt x="381571" y="0"/>
                  </a:lnTo>
                  <a:lnTo>
                    <a:pt x="0" y="67297"/>
                  </a:lnTo>
                  <a:lnTo>
                    <a:pt x="0" y="235473"/>
                  </a:lnTo>
                  <a:lnTo>
                    <a:pt x="383885" y="167768"/>
                  </a:lnTo>
                  <a:lnTo>
                    <a:pt x="383885" y="0"/>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 name="Google Shape;54;p5"/>
            <p:cNvSpPr/>
            <p:nvPr/>
          </p:nvSpPr>
          <p:spPr>
            <a:xfrm>
              <a:off x="2973586" y="2964659"/>
              <a:ext cx="837702" cy="315515"/>
            </a:xfrm>
            <a:custGeom>
              <a:avLst/>
              <a:gdLst/>
              <a:ahLst/>
              <a:cxnLst/>
              <a:rect l="l" t="t" r="r" b="b"/>
              <a:pathLst>
                <a:path w="837702" h="315515" extrusionOk="0">
                  <a:moveTo>
                    <a:pt x="0" y="147745"/>
                  </a:moveTo>
                  <a:lnTo>
                    <a:pt x="0" y="315920"/>
                  </a:lnTo>
                  <a:lnTo>
                    <a:pt x="837703" y="168176"/>
                  </a:lnTo>
                  <a:lnTo>
                    <a:pt x="837703" y="0"/>
                  </a:lnTo>
                  <a:lnTo>
                    <a:pt x="0" y="147745"/>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55" name="Google Shape;55;p5"/>
          <p:cNvSpPr txBox="1">
            <a:spLocks noGrp="1"/>
          </p:cNvSpPr>
          <p:nvPr>
            <p:ph type="title"/>
          </p:nvPr>
        </p:nvSpPr>
        <p:spPr>
          <a:xfrm>
            <a:off x="457200" y="-100"/>
            <a:ext cx="5486400" cy="1814400"/>
          </a:xfrm>
          <a:prstGeom prst="rect">
            <a:avLst/>
          </a:prstGeom>
        </p:spPr>
        <p:txBody>
          <a:bodyPr spcFirstLastPara="1" wrap="square" lIns="0" tIns="0" rIns="0" bIns="0" anchor="ctr"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56" name="Google Shape;56;p5"/>
          <p:cNvSpPr txBox="1">
            <a:spLocks noGrp="1"/>
          </p:cNvSpPr>
          <p:nvPr>
            <p:ph type="body" idx="1"/>
          </p:nvPr>
        </p:nvSpPr>
        <p:spPr>
          <a:xfrm>
            <a:off x="3200400" y="1909300"/>
            <a:ext cx="5486400" cy="2764800"/>
          </a:xfrm>
          <a:prstGeom prst="rect">
            <a:avLst/>
          </a:prstGeom>
        </p:spPr>
        <p:txBody>
          <a:bodyPr spcFirstLastPara="1" wrap="square" lIns="0" tIns="0" rIns="0" bIns="0" anchor="t" anchorCtr="0">
            <a:noAutofit/>
          </a:bodyPr>
          <a:lstStyle>
            <a:lvl1pPr marL="457189" lvl="0" indent="-380990">
              <a:spcBef>
                <a:spcPts val="600"/>
              </a:spcBef>
              <a:spcAft>
                <a:spcPts val="0"/>
              </a:spcAft>
              <a:buSzPts val="2400"/>
              <a:buChar char="▰"/>
              <a:defRPr/>
            </a:lvl1pPr>
            <a:lvl2pPr marL="914378" lvl="1" indent="-380990">
              <a:spcBef>
                <a:spcPts val="0"/>
              </a:spcBef>
              <a:spcAft>
                <a:spcPts val="0"/>
              </a:spcAft>
              <a:buSzPts val="2400"/>
              <a:buChar char="▰"/>
              <a:defRPr/>
            </a:lvl2pPr>
            <a:lvl3pPr marL="1371566" lvl="2" indent="-380990">
              <a:spcBef>
                <a:spcPts val="0"/>
              </a:spcBef>
              <a:spcAft>
                <a:spcPts val="0"/>
              </a:spcAft>
              <a:buSzPts val="2400"/>
              <a:buChar char="▰"/>
              <a:defRPr/>
            </a:lvl3pPr>
            <a:lvl4pPr marL="1828754" lvl="3" indent="-380990">
              <a:spcBef>
                <a:spcPts val="0"/>
              </a:spcBef>
              <a:spcAft>
                <a:spcPts val="0"/>
              </a:spcAft>
              <a:buSzPts val="2400"/>
              <a:buChar char="▰"/>
              <a:defRPr/>
            </a:lvl4pPr>
            <a:lvl5pPr marL="2285943" lvl="4" indent="-380990">
              <a:spcBef>
                <a:spcPts val="0"/>
              </a:spcBef>
              <a:spcAft>
                <a:spcPts val="0"/>
              </a:spcAft>
              <a:buSzPts val="2400"/>
              <a:buChar char="▰"/>
              <a:defRPr/>
            </a:lvl5pPr>
            <a:lvl6pPr marL="2743132" lvl="5" indent="-380990">
              <a:spcBef>
                <a:spcPts val="0"/>
              </a:spcBef>
              <a:spcAft>
                <a:spcPts val="0"/>
              </a:spcAft>
              <a:buSzPts val="2400"/>
              <a:buChar char="▰"/>
              <a:defRPr/>
            </a:lvl6pPr>
            <a:lvl7pPr marL="3200320" lvl="6" indent="-380990">
              <a:spcBef>
                <a:spcPts val="0"/>
              </a:spcBef>
              <a:spcAft>
                <a:spcPts val="0"/>
              </a:spcAft>
              <a:buSzPts val="2400"/>
              <a:buChar char="▰"/>
              <a:defRPr/>
            </a:lvl7pPr>
            <a:lvl8pPr marL="3657509" lvl="7" indent="-380990">
              <a:spcBef>
                <a:spcPts val="0"/>
              </a:spcBef>
              <a:spcAft>
                <a:spcPts val="0"/>
              </a:spcAft>
              <a:buSzPts val="2400"/>
              <a:buChar char="▰"/>
              <a:defRPr/>
            </a:lvl8pPr>
            <a:lvl9pPr marL="4114697" lvl="8" indent="-380990">
              <a:spcBef>
                <a:spcPts val="0"/>
              </a:spcBef>
              <a:spcAft>
                <a:spcPts val="0"/>
              </a:spcAft>
              <a:buSzPts val="2400"/>
              <a:buChar char="▰"/>
              <a:defRPr/>
            </a:lvl9pPr>
          </a:lstStyle>
          <a:p>
            <a:endParaRPr/>
          </a:p>
        </p:txBody>
      </p:sp>
      <p:sp>
        <p:nvSpPr>
          <p:cNvPr id="57" name="Google Shape;57;p5"/>
          <p:cNvSpPr txBox="1">
            <a:spLocks noGrp="1"/>
          </p:cNvSpPr>
          <p:nvPr>
            <p:ph type="sldNum" idx="12"/>
          </p:nvPr>
        </p:nvSpPr>
        <p:spPr>
          <a:xfrm>
            <a:off x="259225" y="4674100"/>
            <a:ext cx="481500" cy="245100"/>
          </a:xfrm>
          <a:prstGeom prst="rect">
            <a:avLst/>
          </a:prstGeom>
        </p:spPr>
        <p:txBody>
          <a:bodyPr spcFirstLastPara="1" wrap="square" lIns="0" tIns="0" rIns="0" bIns="0"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71"/>
        <p:cNvGrpSpPr/>
        <p:nvPr/>
      </p:nvGrpSpPr>
      <p:grpSpPr>
        <a:xfrm>
          <a:off x="0" y="0"/>
          <a:ext cx="0" cy="0"/>
          <a:chOff x="0" y="0"/>
          <a:chExt cx="0" cy="0"/>
        </a:xfrm>
      </p:grpSpPr>
      <p:grpSp>
        <p:nvGrpSpPr>
          <p:cNvPr id="72" name="Google Shape;72;p7"/>
          <p:cNvGrpSpPr/>
          <p:nvPr/>
        </p:nvGrpSpPr>
        <p:grpSpPr>
          <a:xfrm>
            <a:off x="-119" y="-106"/>
            <a:ext cx="9143821" cy="5143317"/>
            <a:chOff x="2973586" y="2777133"/>
            <a:chExt cx="2856819" cy="1606935"/>
          </a:xfrm>
        </p:grpSpPr>
        <p:sp>
          <p:nvSpPr>
            <p:cNvPr id="73" name="Google Shape;73;p7"/>
            <p:cNvSpPr/>
            <p:nvPr/>
          </p:nvSpPr>
          <p:spPr>
            <a:xfrm>
              <a:off x="2973586" y="2944901"/>
              <a:ext cx="2856819" cy="1439167"/>
            </a:xfrm>
            <a:custGeom>
              <a:avLst/>
              <a:gdLst/>
              <a:ahLst/>
              <a:cxnLst/>
              <a:rect l="l" t="t" r="r" b="b"/>
              <a:pathLst>
                <a:path w="2856819" h="1439167" extrusionOk="0">
                  <a:moveTo>
                    <a:pt x="0" y="1439576"/>
                  </a:moveTo>
                  <a:lnTo>
                    <a:pt x="2856819" y="1439576"/>
                  </a:lnTo>
                  <a:lnTo>
                    <a:pt x="2856819" y="0"/>
                  </a:lnTo>
                  <a:lnTo>
                    <a:pt x="0" y="503855"/>
                  </a:lnTo>
                  <a:lnTo>
                    <a:pt x="0" y="1439576"/>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 name="Google Shape;74;p7"/>
            <p:cNvSpPr/>
            <p:nvPr/>
          </p:nvSpPr>
          <p:spPr>
            <a:xfrm>
              <a:off x="3669936" y="2777133"/>
              <a:ext cx="1203732" cy="211335"/>
            </a:xfrm>
            <a:custGeom>
              <a:avLst/>
              <a:gdLst/>
              <a:ahLst/>
              <a:cxnLst/>
              <a:rect l="l" t="t" r="r" b="b"/>
              <a:pathLst>
                <a:path w="1203732" h="211335" extrusionOk="0">
                  <a:moveTo>
                    <a:pt x="251070" y="0"/>
                  </a:moveTo>
                  <a:lnTo>
                    <a:pt x="0" y="44281"/>
                  </a:lnTo>
                  <a:lnTo>
                    <a:pt x="0" y="212457"/>
                  </a:lnTo>
                  <a:lnTo>
                    <a:pt x="1204612" y="0"/>
                  </a:lnTo>
                  <a:lnTo>
                    <a:pt x="251070" y="0"/>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 name="Google Shape;75;p7"/>
            <p:cNvSpPr/>
            <p:nvPr/>
          </p:nvSpPr>
          <p:spPr>
            <a:xfrm>
              <a:off x="2973586" y="2900141"/>
              <a:ext cx="249971" cy="211335"/>
            </a:xfrm>
            <a:custGeom>
              <a:avLst/>
              <a:gdLst/>
              <a:ahLst/>
              <a:cxnLst/>
              <a:rect l="l" t="t" r="r" b="b"/>
              <a:pathLst>
                <a:path w="249971" h="211335" extrusionOk="0">
                  <a:moveTo>
                    <a:pt x="0" y="44087"/>
                  </a:moveTo>
                  <a:lnTo>
                    <a:pt x="0" y="212263"/>
                  </a:lnTo>
                  <a:lnTo>
                    <a:pt x="249972" y="168176"/>
                  </a:lnTo>
                  <a:lnTo>
                    <a:pt x="249972" y="0"/>
                  </a:lnTo>
                  <a:lnTo>
                    <a:pt x="0" y="44087"/>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 name="Google Shape;76;p7"/>
            <p:cNvSpPr/>
            <p:nvPr/>
          </p:nvSpPr>
          <p:spPr>
            <a:xfrm>
              <a:off x="2973586" y="3176135"/>
              <a:ext cx="592194" cy="272355"/>
            </a:xfrm>
            <a:custGeom>
              <a:avLst/>
              <a:gdLst/>
              <a:ahLst/>
              <a:cxnLst/>
              <a:rect l="l" t="t" r="r" b="b"/>
              <a:pathLst>
                <a:path w="592194" h="272355" extrusionOk="0">
                  <a:moveTo>
                    <a:pt x="0" y="104445"/>
                  </a:moveTo>
                  <a:lnTo>
                    <a:pt x="0" y="272620"/>
                  </a:lnTo>
                  <a:lnTo>
                    <a:pt x="592195" y="168176"/>
                  </a:lnTo>
                  <a:lnTo>
                    <a:pt x="592195" y="0"/>
                  </a:lnTo>
                  <a:lnTo>
                    <a:pt x="0" y="104445"/>
                  </a:lnTo>
                  <a:close/>
                </a:path>
              </a:pathLst>
            </a:custGeom>
            <a:gradFill>
              <a:gsLst>
                <a:gs pos="0">
                  <a:srgbClr val="00001A">
                    <a:alpha val="1960"/>
                  </a:srgbClr>
                </a:gs>
                <a:gs pos="100000">
                  <a:srgbClr val="00001A">
                    <a:alpha val="7843"/>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 name="Google Shape;77;p7"/>
            <p:cNvSpPr/>
            <p:nvPr/>
          </p:nvSpPr>
          <p:spPr>
            <a:xfrm>
              <a:off x="5446520" y="2777133"/>
              <a:ext cx="383885" cy="235148"/>
            </a:xfrm>
            <a:custGeom>
              <a:avLst/>
              <a:gdLst/>
              <a:ahLst/>
              <a:cxnLst/>
              <a:rect l="l" t="t" r="r" b="b"/>
              <a:pathLst>
                <a:path w="383885" h="235148" extrusionOk="0">
                  <a:moveTo>
                    <a:pt x="383885" y="0"/>
                  </a:moveTo>
                  <a:lnTo>
                    <a:pt x="381571" y="0"/>
                  </a:lnTo>
                  <a:lnTo>
                    <a:pt x="0" y="67297"/>
                  </a:lnTo>
                  <a:lnTo>
                    <a:pt x="0" y="235473"/>
                  </a:lnTo>
                  <a:lnTo>
                    <a:pt x="383885" y="167768"/>
                  </a:lnTo>
                  <a:lnTo>
                    <a:pt x="383885" y="0"/>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 name="Google Shape;78;p7"/>
            <p:cNvSpPr/>
            <p:nvPr/>
          </p:nvSpPr>
          <p:spPr>
            <a:xfrm>
              <a:off x="2973586" y="2964659"/>
              <a:ext cx="837702" cy="315515"/>
            </a:xfrm>
            <a:custGeom>
              <a:avLst/>
              <a:gdLst/>
              <a:ahLst/>
              <a:cxnLst/>
              <a:rect l="l" t="t" r="r" b="b"/>
              <a:pathLst>
                <a:path w="837702" h="315515" extrusionOk="0">
                  <a:moveTo>
                    <a:pt x="0" y="147745"/>
                  </a:moveTo>
                  <a:lnTo>
                    <a:pt x="0" y="315920"/>
                  </a:lnTo>
                  <a:lnTo>
                    <a:pt x="837703" y="168176"/>
                  </a:lnTo>
                  <a:lnTo>
                    <a:pt x="837703" y="0"/>
                  </a:lnTo>
                  <a:lnTo>
                    <a:pt x="0" y="147745"/>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79" name="Google Shape;79;p7"/>
          <p:cNvSpPr txBox="1">
            <a:spLocks noGrp="1"/>
          </p:cNvSpPr>
          <p:nvPr>
            <p:ph type="title"/>
          </p:nvPr>
        </p:nvSpPr>
        <p:spPr>
          <a:xfrm>
            <a:off x="457200" y="-100"/>
            <a:ext cx="5486400" cy="1814400"/>
          </a:xfrm>
          <a:prstGeom prst="rect">
            <a:avLst/>
          </a:prstGeom>
        </p:spPr>
        <p:txBody>
          <a:bodyPr spcFirstLastPara="1" wrap="square" lIns="0" tIns="0" rIns="0" bIns="0" anchor="ctr"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80" name="Google Shape;80;p7"/>
          <p:cNvSpPr txBox="1">
            <a:spLocks noGrp="1"/>
          </p:cNvSpPr>
          <p:nvPr>
            <p:ph type="body" idx="1"/>
          </p:nvPr>
        </p:nvSpPr>
        <p:spPr>
          <a:xfrm>
            <a:off x="3200375" y="1909300"/>
            <a:ext cx="2493600" cy="3016500"/>
          </a:xfrm>
          <a:prstGeom prst="rect">
            <a:avLst/>
          </a:prstGeom>
        </p:spPr>
        <p:txBody>
          <a:bodyPr spcFirstLastPara="1" wrap="square" lIns="0" tIns="0" rIns="0" bIns="0" anchor="t" anchorCtr="0">
            <a:noAutofit/>
          </a:bodyPr>
          <a:lstStyle>
            <a:lvl1pPr marL="457189" lvl="0" indent="-342892">
              <a:spcBef>
                <a:spcPts val="600"/>
              </a:spcBef>
              <a:spcAft>
                <a:spcPts val="0"/>
              </a:spcAft>
              <a:buSzPts val="1800"/>
              <a:buChar char="▰"/>
              <a:defRPr sz="1800"/>
            </a:lvl1pPr>
            <a:lvl2pPr marL="914378" lvl="1" indent="-342892">
              <a:spcBef>
                <a:spcPts val="0"/>
              </a:spcBef>
              <a:spcAft>
                <a:spcPts val="0"/>
              </a:spcAft>
              <a:buSzPts val="1800"/>
              <a:buChar char="▰"/>
              <a:defRPr sz="1800"/>
            </a:lvl2pPr>
            <a:lvl3pPr marL="1371566" lvl="2" indent="-342892">
              <a:spcBef>
                <a:spcPts val="0"/>
              </a:spcBef>
              <a:spcAft>
                <a:spcPts val="0"/>
              </a:spcAft>
              <a:buSzPts val="1800"/>
              <a:buChar char="▰"/>
              <a:defRPr sz="1800"/>
            </a:lvl3pPr>
            <a:lvl4pPr marL="1828754" lvl="3" indent="-342892">
              <a:spcBef>
                <a:spcPts val="0"/>
              </a:spcBef>
              <a:spcAft>
                <a:spcPts val="0"/>
              </a:spcAft>
              <a:buSzPts val="1800"/>
              <a:buChar char="▰"/>
              <a:defRPr sz="1800"/>
            </a:lvl4pPr>
            <a:lvl5pPr marL="2285943" lvl="4" indent="-342892">
              <a:spcBef>
                <a:spcPts val="0"/>
              </a:spcBef>
              <a:spcAft>
                <a:spcPts val="0"/>
              </a:spcAft>
              <a:buSzPts val="1800"/>
              <a:buChar char="▰"/>
              <a:defRPr sz="1800"/>
            </a:lvl5pPr>
            <a:lvl6pPr marL="2743132" lvl="5" indent="-342892">
              <a:spcBef>
                <a:spcPts val="0"/>
              </a:spcBef>
              <a:spcAft>
                <a:spcPts val="0"/>
              </a:spcAft>
              <a:buSzPts val="1800"/>
              <a:buChar char="▰"/>
              <a:defRPr sz="1800"/>
            </a:lvl6pPr>
            <a:lvl7pPr marL="3200320" lvl="6" indent="-342892">
              <a:spcBef>
                <a:spcPts val="0"/>
              </a:spcBef>
              <a:spcAft>
                <a:spcPts val="0"/>
              </a:spcAft>
              <a:buSzPts val="1800"/>
              <a:buChar char="▰"/>
              <a:defRPr sz="1800"/>
            </a:lvl7pPr>
            <a:lvl8pPr marL="3657509" lvl="7" indent="-342892">
              <a:spcBef>
                <a:spcPts val="0"/>
              </a:spcBef>
              <a:spcAft>
                <a:spcPts val="0"/>
              </a:spcAft>
              <a:buSzPts val="1800"/>
              <a:buChar char="▰"/>
              <a:defRPr sz="1800"/>
            </a:lvl8pPr>
            <a:lvl9pPr marL="4114697" lvl="8" indent="-342892">
              <a:spcBef>
                <a:spcPts val="0"/>
              </a:spcBef>
              <a:spcAft>
                <a:spcPts val="0"/>
              </a:spcAft>
              <a:buSzPts val="1800"/>
              <a:buChar char="▰"/>
              <a:defRPr sz="1800"/>
            </a:lvl9pPr>
          </a:lstStyle>
          <a:p>
            <a:endParaRPr/>
          </a:p>
        </p:txBody>
      </p:sp>
      <p:sp>
        <p:nvSpPr>
          <p:cNvPr id="81" name="Google Shape;81;p7"/>
          <p:cNvSpPr txBox="1">
            <a:spLocks noGrp="1"/>
          </p:cNvSpPr>
          <p:nvPr>
            <p:ph type="body" idx="2"/>
          </p:nvPr>
        </p:nvSpPr>
        <p:spPr>
          <a:xfrm>
            <a:off x="6193205" y="1909300"/>
            <a:ext cx="2493600" cy="3016500"/>
          </a:xfrm>
          <a:prstGeom prst="rect">
            <a:avLst/>
          </a:prstGeom>
        </p:spPr>
        <p:txBody>
          <a:bodyPr spcFirstLastPara="1" wrap="square" lIns="0" tIns="0" rIns="0" bIns="0" anchor="t" anchorCtr="0">
            <a:noAutofit/>
          </a:bodyPr>
          <a:lstStyle>
            <a:lvl1pPr marL="457189" lvl="0" indent="-342892">
              <a:spcBef>
                <a:spcPts val="600"/>
              </a:spcBef>
              <a:spcAft>
                <a:spcPts val="0"/>
              </a:spcAft>
              <a:buSzPts val="1800"/>
              <a:buChar char="▰"/>
              <a:defRPr sz="1800"/>
            </a:lvl1pPr>
            <a:lvl2pPr marL="914378" lvl="1" indent="-342892">
              <a:spcBef>
                <a:spcPts val="0"/>
              </a:spcBef>
              <a:spcAft>
                <a:spcPts val="0"/>
              </a:spcAft>
              <a:buSzPts val="1800"/>
              <a:buChar char="▰"/>
              <a:defRPr sz="1800"/>
            </a:lvl2pPr>
            <a:lvl3pPr marL="1371566" lvl="2" indent="-342892">
              <a:spcBef>
                <a:spcPts val="0"/>
              </a:spcBef>
              <a:spcAft>
                <a:spcPts val="0"/>
              </a:spcAft>
              <a:buSzPts val="1800"/>
              <a:buChar char="▰"/>
              <a:defRPr sz="1800"/>
            </a:lvl3pPr>
            <a:lvl4pPr marL="1828754" lvl="3" indent="-342892">
              <a:spcBef>
                <a:spcPts val="0"/>
              </a:spcBef>
              <a:spcAft>
                <a:spcPts val="0"/>
              </a:spcAft>
              <a:buSzPts val="1800"/>
              <a:buChar char="▰"/>
              <a:defRPr sz="1800"/>
            </a:lvl4pPr>
            <a:lvl5pPr marL="2285943" lvl="4" indent="-342892">
              <a:spcBef>
                <a:spcPts val="0"/>
              </a:spcBef>
              <a:spcAft>
                <a:spcPts val="0"/>
              </a:spcAft>
              <a:buSzPts val="1800"/>
              <a:buChar char="▰"/>
              <a:defRPr sz="1800"/>
            </a:lvl5pPr>
            <a:lvl6pPr marL="2743132" lvl="5" indent="-342892">
              <a:spcBef>
                <a:spcPts val="0"/>
              </a:spcBef>
              <a:spcAft>
                <a:spcPts val="0"/>
              </a:spcAft>
              <a:buSzPts val="1800"/>
              <a:buChar char="▰"/>
              <a:defRPr sz="1800"/>
            </a:lvl6pPr>
            <a:lvl7pPr marL="3200320" lvl="6" indent="-342892">
              <a:spcBef>
                <a:spcPts val="0"/>
              </a:spcBef>
              <a:spcAft>
                <a:spcPts val="0"/>
              </a:spcAft>
              <a:buSzPts val="1800"/>
              <a:buChar char="▰"/>
              <a:defRPr sz="1800"/>
            </a:lvl7pPr>
            <a:lvl8pPr marL="3657509" lvl="7" indent="-342892">
              <a:spcBef>
                <a:spcPts val="0"/>
              </a:spcBef>
              <a:spcAft>
                <a:spcPts val="0"/>
              </a:spcAft>
              <a:buSzPts val="1800"/>
              <a:buChar char="▰"/>
              <a:defRPr sz="1800"/>
            </a:lvl8pPr>
            <a:lvl9pPr marL="4114697" lvl="8" indent="-342892">
              <a:spcBef>
                <a:spcPts val="0"/>
              </a:spcBef>
              <a:spcAft>
                <a:spcPts val="0"/>
              </a:spcAft>
              <a:buSzPts val="1800"/>
              <a:buChar char="▰"/>
              <a:defRPr sz="1800"/>
            </a:lvl9pPr>
          </a:lstStyle>
          <a:p>
            <a:endParaRPr/>
          </a:p>
        </p:txBody>
      </p:sp>
      <p:sp>
        <p:nvSpPr>
          <p:cNvPr id="82" name="Google Shape;82;p7"/>
          <p:cNvSpPr txBox="1">
            <a:spLocks noGrp="1"/>
          </p:cNvSpPr>
          <p:nvPr>
            <p:ph type="sldNum" idx="12"/>
          </p:nvPr>
        </p:nvSpPr>
        <p:spPr>
          <a:xfrm>
            <a:off x="259225" y="4674100"/>
            <a:ext cx="481500" cy="245100"/>
          </a:xfrm>
          <a:prstGeom prst="rect">
            <a:avLst/>
          </a:prstGeom>
        </p:spPr>
        <p:txBody>
          <a:bodyPr spcFirstLastPara="1" wrap="square" lIns="0" tIns="0" rIns="0" bIns="0"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6"/>
        <p:cNvGrpSpPr/>
        <p:nvPr/>
      </p:nvGrpSpPr>
      <p:grpSpPr>
        <a:xfrm>
          <a:off x="0" y="0"/>
          <a:ext cx="0" cy="0"/>
          <a:chOff x="0" y="0"/>
          <a:chExt cx="0" cy="0"/>
        </a:xfrm>
      </p:grpSpPr>
      <p:grpSp>
        <p:nvGrpSpPr>
          <p:cNvPr id="97" name="Google Shape;97;p9"/>
          <p:cNvGrpSpPr/>
          <p:nvPr/>
        </p:nvGrpSpPr>
        <p:grpSpPr>
          <a:xfrm>
            <a:off x="-119" y="-106"/>
            <a:ext cx="9143821" cy="5143317"/>
            <a:chOff x="2973586" y="2777133"/>
            <a:chExt cx="2856819" cy="1606935"/>
          </a:xfrm>
        </p:grpSpPr>
        <p:sp>
          <p:nvSpPr>
            <p:cNvPr id="98" name="Google Shape;98;p9"/>
            <p:cNvSpPr/>
            <p:nvPr/>
          </p:nvSpPr>
          <p:spPr>
            <a:xfrm>
              <a:off x="2973586" y="2944901"/>
              <a:ext cx="2856819" cy="1439167"/>
            </a:xfrm>
            <a:custGeom>
              <a:avLst/>
              <a:gdLst/>
              <a:ahLst/>
              <a:cxnLst/>
              <a:rect l="l" t="t" r="r" b="b"/>
              <a:pathLst>
                <a:path w="2856819" h="1439167" extrusionOk="0">
                  <a:moveTo>
                    <a:pt x="0" y="1439576"/>
                  </a:moveTo>
                  <a:lnTo>
                    <a:pt x="2856819" y="1439576"/>
                  </a:lnTo>
                  <a:lnTo>
                    <a:pt x="2856819" y="0"/>
                  </a:lnTo>
                  <a:lnTo>
                    <a:pt x="0" y="503855"/>
                  </a:lnTo>
                  <a:lnTo>
                    <a:pt x="0" y="1439576"/>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 name="Google Shape;99;p9"/>
            <p:cNvSpPr/>
            <p:nvPr/>
          </p:nvSpPr>
          <p:spPr>
            <a:xfrm>
              <a:off x="3669936" y="2777133"/>
              <a:ext cx="1203732" cy="211335"/>
            </a:xfrm>
            <a:custGeom>
              <a:avLst/>
              <a:gdLst/>
              <a:ahLst/>
              <a:cxnLst/>
              <a:rect l="l" t="t" r="r" b="b"/>
              <a:pathLst>
                <a:path w="1203732" h="211335" extrusionOk="0">
                  <a:moveTo>
                    <a:pt x="251070" y="0"/>
                  </a:moveTo>
                  <a:lnTo>
                    <a:pt x="0" y="44281"/>
                  </a:lnTo>
                  <a:lnTo>
                    <a:pt x="0" y="212457"/>
                  </a:lnTo>
                  <a:lnTo>
                    <a:pt x="1204612" y="0"/>
                  </a:lnTo>
                  <a:lnTo>
                    <a:pt x="251070" y="0"/>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 name="Google Shape;100;p9"/>
            <p:cNvSpPr/>
            <p:nvPr/>
          </p:nvSpPr>
          <p:spPr>
            <a:xfrm>
              <a:off x="2973586" y="2900141"/>
              <a:ext cx="249971" cy="211335"/>
            </a:xfrm>
            <a:custGeom>
              <a:avLst/>
              <a:gdLst/>
              <a:ahLst/>
              <a:cxnLst/>
              <a:rect l="l" t="t" r="r" b="b"/>
              <a:pathLst>
                <a:path w="249971" h="211335" extrusionOk="0">
                  <a:moveTo>
                    <a:pt x="0" y="44087"/>
                  </a:moveTo>
                  <a:lnTo>
                    <a:pt x="0" y="212263"/>
                  </a:lnTo>
                  <a:lnTo>
                    <a:pt x="249972" y="168176"/>
                  </a:lnTo>
                  <a:lnTo>
                    <a:pt x="249972" y="0"/>
                  </a:lnTo>
                  <a:lnTo>
                    <a:pt x="0" y="44087"/>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 name="Google Shape;101;p9"/>
            <p:cNvSpPr/>
            <p:nvPr/>
          </p:nvSpPr>
          <p:spPr>
            <a:xfrm>
              <a:off x="2973586" y="3176135"/>
              <a:ext cx="592194" cy="272355"/>
            </a:xfrm>
            <a:custGeom>
              <a:avLst/>
              <a:gdLst/>
              <a:ahLst/>
              <a:cxnLst/>
              <a:rect l="l" t="t" r="r" b="b"/>
              <a:pathLst>
                <a:path w="592194" h="272355" extrusionOk="0">
                  <a:moveTo>
                    <a:pt x="0" y="104445"/>
                  </a:moveTo>
                  <a:lnTo>
                    <a:pt x="0" y="272620"/>
                  </a:lnTo>
                  <a:lnTo>
                    <a:pt x="592195" y="168176"/>
                  </a:lnTo>
                  <a:lnTo>
                    <a:pt x="592195" y="0"/>
                  </a:lnTo>
                  <a:lnTo>
                    <a:pt x="0" y="104445"/>
                  </a:lnTo>
                  <a:close/>
                </a:path>
              </a:pathLst>
            </a:custGeom>
            <a:gradFill>
              <a:gsLst>
                <a:gs pos="0">
                  <a:srgbClr val="00001A">
                    <a:alpha val="1960"/>
                  </a:srgbClr>
                </a:gs>
                <a:gs pos="100000">
                  <a:srgbClr val="00001A">
                    <a:alpha val="7843"/>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 name="Google Shape;102;p9"/>
            <p:cNvSpPr/>
            <p:nvPr/>
          </p:nvSpPr>
          <p:spPr>
            <a:xfrm>
              <a:off x="5446520" y="2777133"/>
              <a:ext cx="383885" cy="235148"/>
            </a:xfrm>
            <a:custGeom>
              <a:avLst/>
              <a:gdLst/>
              <a:ahLst/>
              <a:cxnLst/>
              <a:rect l="l" t="t" r="r" b="b"/>
              <a:pathLst>
                <a:path w="383885" h="235148" extrusionOk="0">
                  <a:moveTo>
                    <a:pt x="383885" y="0"/>
                  </a:moveTo>
                  <a:lnTo>
                    <a:pt x="381571" y="0"/>
                  </a:lnTo>
                  <a:lnTo>
                    <a:pt x="0" y="67297"/>
                  </a:lnTo>
                  <a:lnTo>
                    <a:pt x="0" y="235473"/>
                  </a:lnTo>
                  <a:lnTo>
                    <a:pt x="383885" y="167768"/>
                  </a:lnTo>
                  <a:lnTo>
                    <a:pt x="383885" y="0"/>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 name="Google Shape;103;p9"/>
            <p:cNvSpPr/>
            <p:nvPr/>
          </p:nvSpPr>
          <p:spPr>
            <a:xfrm>
              <a:off x="2973586" y="2964659"/>
              <a:ext cx="837702" cy="315515"/>
            </a:xfrm>
            <a:custGeom>
              <a:avLst/>
              <a:gdLst/>
              <a:ahLst/>
              <a:cxnLst/>
              <a:rect l="l" t="t" r="r" b="b"/>
              <a:pathLst>
                <a:path w="837702" h="315515" extrusionOk="0">
                  <a:moveTo>
                    <a:pt x="0" y="147745"/>
                  </a:moveTo>
                  <a:lnTo>
                    <a:pt x="0" y="315920"/>
                  </a:lnTo>
                  <a:lnTo>
                    <a:pt x="837703" y="168176"/>
                  </a:lnTo>
                  <a:lnTo>
                    <a:pt x="837703" y="0"/>
                  </a:lnTo>
                  <a:lnTo>
                    <a:pt x="0" y="147745"/>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04" name="Google Shape;104;p9"/>
          <p:cNvSpPr txBox="1">
            <a:spLocks noGrp="1"/>
          </p:cNvSpPr>
          <p:nvPr>
            <p:ph type="title"/>
          </p:nvPr>
        </p:nvSpPr>
        <p:spPr>
          <a:xfrm>
            <a:off x="457200" y="-100"/>
            <a:ext cx="5486400" cy="1814400"/>
          </a:xfrm>
          <a:prstGeom prst="rect">
            <a:avLst/>
          </a:prstGeom>
        </p:spPr>
        <p:txBody>
          <a:bodyPr spcFirstLastPara="1" wrap="square" lIns="0" tIns="0" rIns="0" bIns="0" anchor="ctr"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105" name="Google Shape;105;p9"/>
          <p:cNvSpPr txBox="1">
            <a:spLocks noGrp="1"/>
          </p:cNvSpPr>
          <p:nvPr>
            <p:ph type="sldNum" idx="12"/>
          </p:nvPr>
        </p:nvSpPr>
        <p:spPr>
          <a:xfrm>
            <a:off x="259225" y="4674100"/>
            <a:ext cx="481500" cy="245100"/>
          </a:xfrm>
          <a:prstGeom prst="rect">
            <a:avLst/>
          </a:prstGeom>
        </p:spPr>
        <p:txBody>
          <a:bodyPr spcFirstLastPara="1" wrap="square" lIns="0" tIns="0" rIns="0" bIns="0"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5"/>
        <p:cNvGrpSpPr/>
        <p:nvPr/>
      </p:nvGrpSpPr>
      <p:grpSpPr>
        <a:xfrm>
          <a:off x="0" y="0"/>
          <a:ext cx="0" cy="0"/>
          <a:chOff x="0" y="0"/>
          <a:chExt cx="0" cy="0"/>
        </a:xfrm>
      </p:grpSpPr>
      <p:grpSp>
        <p:nvGrpSpPr>
          <p:cNvPr id="116" name="Google Shape;116;p11"/>
          <p:cNvGrpSpPr/>
          <p:nvPr/>
        </p:nvGrpSpPr>
        <p:grpSpPr>
          <a:xfrm>
            <a:off x="-119" y="2"/>
            <a:ext cx="9143821" cy="5144623"/>
            <a:chOff x="2973586" y="0"/>
            <a:chExt cx="2856819" cy="1607343"/>
          </a:xfrm>
        </p:grpSpPr>
        <p:sp>
          <p:nvSpPr>
            <p:cNvPr id="117" name="Google Shape;117;p11"/>
            <p:cNvSpPr/>
            <p:nvPr/>
          </p:nvSpPr>
          <p:spPr>
            <a:xfrm>
              <a:off x="2973586" y="0"/>
              <a:ext cx="2856819" cy="1607343"/>
            </a:xfrm>
            <a:custGeom>
              <a:avLst/>
              <a:gdLst/>
              <a:ahLst/>
              <a:cxnLst/>
              <a:rect l="l" t="t" r="r" b="b"/>
              <a:pathLst>
                <a:path w="2856819" h="1607343" extrusionOk="0">
                  <a:moveTo>
                    <a:pt x="0" y="1607344"/>
                  </a:moveTo>
                  <a:lnTo>
                    <a:pt x="2856819" y="1607344"/>
                  </a:lnTo>
                  <a:lnTo>
                    <a:pt x="2856819" y="0"/>
                  </a:lnTo>
                  <a:lnTo>
                    <a:pt x="2854505" y="0"/>
                  </a:lnTo>
                  <a:lnTo>
                    <a:pt x="0" y="503447"/>
                  </a:lnTo>
                  <a:lnTo>
                    <a:pt x="0" y="1607344"/>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 name="Google Shape;118;p11"/>
            <p:cNvSpPr/>
            <p:nvPr/>
          </p:nvSpPr>
          <p:spPr>
            <a:xfrm>
              <a:off x="2973586" y="278850"/>
              <a:ext cx="319904" cy="223242"/>
            </a:xfrm>
            <a:custGeom>
              <a:avLst/>
              <a:gdLst/>
              <a:ahLst/>
              <a:cxnLst/>
              <a:rect l="l" t="t" r="r" b="b"/>
              <a:pathLst>
                <a:path w="319904" h="223242" extrusionOk="0">
                  <a:moveTo>
                    <a:pt x="0" y="56421"/>
                  </a:moveTo>
                  <a:lnTo>
                    <a:pt x="0" y="224597"/>
                  </a:lnTo>
                  <a:lnTo>
                    <a:pt x="319904" y="168176"/>
                  </a:lnTo>
                  <a:lnTo>
                    <a:pt x="319904" y="0"/>
                  </a:lnTo>
                  <a:lnTo>
                    <a:pt x="0" y="56421"/>
                  </a:lnTo>
                  <a:close/>
                </a:path>
              </a:pathLst>
            </a:custGeom>
            <a:gradFill>
              <a:gsLst>
                <a:gs pos="0">
                  <a:srgbClr val="00001A">
                    <a:alpha val="1960"/>
                  </a:srgbClr>
                </a:gs>
                <a:gs pos="100000">
                  <a:srgbClr val="00001A">
                    <a:alpha val="7843"/>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 name="Google Shape;119;p11"/>
            <p:cNvSpPr/>
            <p:nvPr/>
          </p:nvSpPr>
          <p:spPr>
            <a:xfrm>
              <a:off x="4446633" y="0"/>
              <a:ext cx="1380795" cy="242589"/>
            </a:xfrm>
            <a:custGeom>
              <a:avLst/>
              <a:gdLst/>
              <a:ahLst/>
              <a:cxnLst/>
              <a:rect l="l" t="t" r="r" b="b"/>
              <a:pathLst>
                <a:path w="1380795" h="242589" extrusionOk="0">
                  <a:moveTo>
                    <a:pt x="427914" y="0"/>
                  </a:moveTo>
                  <a:lnTo>
                    <a:pt x="0" y="75471"/>
                  </a:lnTo>
                  <a:lnTo>
                    <a:pt x="0" y="243647"/>
                  </a:lnTo>
                  <a:lnTo>
                    <a:pt x="1381458" y="0"/>
                  </a:lnTo>
                  <a:lnTo>
                    <a:pt x="427914" y="0"/>
                  </a:lnTo>
                  <a:close/>
                </a:path>
              </a:pathLst>
            </a:custGeom>
            <a:gradFill>
              <a:gsLst>
                <a:gs pos="0">
                  <a:srgbClr val="FFFFFF">
                    <a:alpha val="4705"/>
                  </a:srgbClr>
                </a:gs>
                <a:gs pos="100000">
                  <a:srgbClr val="FFFFFF">
                    <a:alpha val="11764"/>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 name="Google Shape;120;p11"/>
            <p:cNvSpPr/>
            <p:nvPr/>
          </p:nvSpPr>
          <p:spPr>
            <a:xfrm>
              <a:off x="2973586" y="131406"/>
              <a:ext cx="202358" cy="202406"/>
            </a:xfrm>
            <a:custGeom>
              <a:avLst/>
              <a:gdLst/>
              <a:ahLst/>
              <a:cxnLst/>
              <a:rect l="l" t="t" r="r" b="b"/>
              <a:pathLst>
                <a:path w="202358" h="202406" extrusionOk="0">
                  <a:moveTo>
                    <a:pt x="0" y="35689"/>
                  </a:moveTo>
                  <a:lnTo>
                    <a:pt x="0" y="203865"/>
                  </a:lnTo>
                  <a:lnTo>
                    <a:pt x="202358" y="168176"/>
                  </a:lnTo>
                  <a:lnTo>
                    <a:pt x="202358" y="0"/>
                  </a:lnTo>
                  <a:lnTo>
                    <a:pt x="0" y="35689"/>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 name="Google Shape;121;p11"/>
            <p:cNvSpPr/>
            <p:nvPr/>
          </p:nvSpPr>
          <p:spPr>
            <a:xfrm>
              <a:off x="3669936" y="0"/>
              <a:ext cx="1203732" cy="211335"/>
            </a:xfrm>
            <a:custGeom>
              <a:avLst/>
              <a:gdLst/>
              <a:ahLst/>
              <a:cxnLst/>
              <a:rect l="l" t="t" r="r" b="b"/>
              <a:pathLst>
                <a:path w="1203732" h="211335" extrusionOk="0">
                  <a:moveTo>
                    <a:pt x="251070" y="0"/>
                  </a:moveTo>
                  <a:lnTo>
                    <a:pt x="0" y="44281"/>
                  </a:lnTo>
                  <a:lnTo>
                    <a:pt x="0" y="212457"/>
                  </a:lnTo>
                  <a:lnTo>
                    <a:pt x="1204612" y="0"/>
                  </a:lnTo>
                  <a:lnTo>
                    <a:pt x="251070" y="0"/>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22" name="Google Shape;122;p11"/>
          <p:cNvSpPr txBox="1">
            <a:spLocks noGrp="1"/>
          </p:cNvSpPr>
          <p:nvPr>
            <p:ph type="sldNum" idx="12"/>
          </p:nvPr>
        </p:nvSpPr>
        <p:spPr>
          <a:xfrm>
            <a:off x="259225" y="4674100"/>
            <a:ext cx="481500" cy="245100"/>
          </a:xfrm>
          <a:prstGeom prst="rect">
            <a:avLst/>
          </a:prstGeom>
        </p:spPr>
        <p:txBody>
          <a:bodyPr spcFirstLastPara="1" wrap="square" lIns="0" tIns="0" rIns="0" bIns="0"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mage background">
  <p:cSld name="BLANK_1">
    <p:spTree>
      <p:nvGrpSpPr>
        <p:cNvPr id="1" name="Shape 123"/>
        <p:cNvGrpSpPr/>
        <p:nvPr/>
      </p:nvGrpSpPr>
      <p:grpSpPr>
        <a:xfrm>
          <a:off x="0" y="0"/>
          <a:ext cx="0" cy="0"/>
          <a:chOff x="0" y="0"/>
          <a:chExt cx="0" cy="0"/>
        </a:xfrm>
      </p:grpSpPr>
      <p:grpSp>
        <p:nvGrpSpPr>
          <p:cNvPr id="124" name="Google Shape;124;p12"/>
          <p:cNvGrpSpPr/>
          <p:nvPr/>
        </p:nvGrpSpPr>
        <p:grpSpPr>
          <a:xfrm>
            <a:off x="-238" y="-200"/>
            <a:ext cx="9143821" cy="5143302"/>
            <a:chOff x="6316957" y="5250656"/>
            <a:chExt cx="2856819" cy="1606930"/>
          </a:xfrm>
        </p:grpSpPr>
        <p:sp>
          <p:nvSpPr>
            <p:cNvPr id="125" name="Google Shape;125;p12"/>
            <p:cNvSpPr/>
            <p:nvPr/>
          </p:nvSpPr>
          <p:spPr>
            <a:xfrm>
              <a:off x="6316957" y="6351571"/>
              <a:ext cx="2856819" cy="506015"/>
            </a:xfrm>
            <a:custGeom>
              <a:avLst/>
              <a:gdLst/>
              <a:ahLst/>
              <a:cxnLst/>
              <a:rect l="l" t="t" r="r" b="b"/>
              <a:pathLst>
                <a:path w="2856819" h="506015" extrusionOk="0">
                  <a:moveTo>
                    <a:pt x="0" y="506429"/>
                  </a:moveTo>
                  <a:lnTo>
                    <a:pt x="2856819" y="506429"/>
                  </a:lnTo>
                  <a:lnTo>
                    <a:pt x="2856819" y="0"/>
                  </a:lnTo>
                  <a:lnTo>
                    <a:pt x="0" y="503856"/>
                  </a:lnTo>
                  <a:lnTo>
                    <a:pt x="0" y="506429"/>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 name="Google Shape;126;p12"/>
            <p:cNvSpPr/>
            <p:nvPr/>
          </p:nvSpPr>
          <p:spPr>
            <a:xfrm>
              <a:off x="7306428" y="5250656"/>
              <a:ext cx="1434361" cy="253007"/>
            </a:xfrm>
            <a:custGeom>
              <a:avLst/>
              <a:gdLst/>
              <a:ahLst/>
              <a:cxnLst/>
              <a:rect l="l" t="t" r="r" b="b"/>
              <a:pathLst>
                <a:path w="1434361" h="253007" extrusionOk="0">
                  <a:moveTo>
                    <a:pt x="481099" y="0"/>
                  </a:moveTo>
                  <a:lnTo>
                    <a:pt x="0" y="84851"/>
                  </a:lnTo>
                  <a:lnTo>
                    <a:pt x="0" y="253027"/>
                  </a:lnTo>
                  <a:lnTo>
                    <a:pt x="1434642" y="0"/>
                  </a:lnTo>
                  <a:lnTo>
                    <a:pt x="481099" y="0"/>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 name="Google Shape;127;p12"/>
            <p:cNvSpPr/>
            <p:nvPr/>
          </p:nvSpPr>
          <p:spPr>
            <a:xfrm>
              <a:off x="6316957" y="6512738"/>
              <a:ext cx="989471" cy="342304"/>
            </a:xfrm>
            <a:custGeom>
              <a:avLst/>
              <a:gdLst/>
              <a:ahLst/>
              <a:cxnLst/>
              <a:rect l="l" t="t" r="r" b="b"/>
              <a:pathLst>
                <a:path w="989471" h="342304" extrusionOk="0">
                  <a:moveTo>
                    <a:pt x="0" y="174513"/>
                  </a:moveTo>
                  <a:lnTo>
                    <a:pt x="0" y="342688"/>
                  </a:lnTo>
                  <a:lnTo>
                    <a:pt x="989471" y="168176"/>
                  </a:lnTo>
                  <a:lnTo>
                    <a:pt x="989471" y="0"/>
                  </a:lnTo>
                  <a:lnTo>
                    <a:pt x="0" y="174513"/>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 name="Google Shape;128;p12"/>
            <p:cNvSpPr/>
            <p:nvPr/>
          </p:nvSpPr>
          <p:spPr>
            <a:xfrm>
              <a:off x="8885118" y="6183395"/>
              <a:ext cx="288657" cy="218777"/>
            </a:xfrm>
            <a:custGeom>
              <a:avLst/>
              <a:gdLst/>
              <a:ahLst/>
              <a:cxnLst/>
              <a:rect l="l" t="t" r="r" b="b"/>
              <a:pathLst>
                <a:path w="288657" h="218777" extrusionOk="0">
                  <a:moveTo>
                    <a:pt x="288658" y="0"/>
                  </a:moveTo>
                  <a:lnTo>
                    <a:pt x="0" y="50911"/>
                  </a:lnTo>
                  <a:lnTo>
                    <a:pt x="0" y="219087"/>
                  </a:lnTo>
                  <a:lnTo>
                    <a:pt x="288658" y="168176"/>
                  </a:lnTo>
                  <a:lnTo>
                    <a:pt x="288658" y="0"/>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 name="Google Shape;129;p12"/>
            <p:cNvSpPr/>
            <p:nvPr/>
          </p:nvSpPr>
          <p:spPr>
            <a:xfrm>
              <a:off x="6316957" y="6431950"/>
              <a:ext cx="493991" cy="254496"/>
            </a:xfrm>
            <a:custGeom>
              <a:avLst/>
              <a:gdLst/>
              <a:ahLst/>
              <a:cxnLst/>
              <a:rect l="l" t="t" r="r" b="b"/>
              <a:pathLst>
                <a:path w="493991" h="254496" extrusionOk="0">
                  <a:moveTo>
                    <a:pt x="0" y="87125"/>
                  </a:moveTo>
                  <a:lnTo>
                    <a:pt x="0" y="255301"/>
                  </a:lnTo>
                  <a:lnTo>
                    <a:pt x="493992" y="168176"/>
                  </a:lnTo>
                  <a:lnTo>
                    <a:pt x="493992" y="0"/>
                  </a:lnTo>
                  <a:lnTo>
                    <a:pt x="0" y="87125"/>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 name="Google Shape;130;p12"/>
            <p:cNvSpPr/>
            <p:nvPr/>
          </p:nvSpPr>
          <p:spPr>
            <a:xfrm>
              <a:off x="9029447" y="6015219"/>
              <a:ext cx="144328" cy="193476"/>
            </a:xfrm>
            <a:custGeom>
              <a:avLst/>
              <a:gdLst/>
              <a:ahLst/>
              <a:cxnLst/>
              <a:rect l="l" t="t" r="r" b="b"/>
              <a:pathLst>
                <a:path w="144328" h="193476" extrusionOk="0">
                  <a:moveTo>
                    <a:pt x="144329" y="0"/>
                  </a:moveTo>
                  <a:lnTo>
                    <a:pt x="0" y="25456"/>
                  </a:lnTo>
                  <a:lnTo>
                    <a:pt x="0" y="193632"/>
                  </a:lnTo>
                  <a:lnTo>
                    <a:pt x="144329" y="168176"/>
                  </a:lnTo>
                  <a:lnTo>
                    <a:pt x="144329" y="0"/>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 name="Google Shape;131;p12"/>
            <p:cNvSpPr/>
            <p:nvPr/>
          </p:nvSpPr>
          <p:spPr>
            <a:xfrm>
              <a:off x="8224479" y="5847043"/>
              <a:ext cx="949297" cy="334863"/>
            </a:xfrm>
            <a:custGeom>
              <a:avLst/>
              <a:gdLst/>
              <a:ahLst/>
              <a:cxnLst/>
              <a:rect l="l" t="t" r="r" b="b"/>
              <a:pathLst>
                <a:path w="949297" h="334863" extrusionOk="0">
                  <a:moveTo>
                    <a:pt x="949297" y="0"/>
                  </a:moveTo>
                  <a:lnTo>
                    <a:pt x="0" y="167427"/>
                  </a:lnTo>
                  <a:lnTo>
                    <a:pt x="0" y="335603"/>
                  </a:lnTo>
                  <a:lnTo>
                    <a:pt x="949297" y="168176"/>
                  </a:lnTo>
                  <a:lnTo>
                    <a:pt x="949297" y="0"/>
                  </a:lnTo>
                  <a:close/>
                </a:path>
              </a:pathLst>
            </a:custGeom>
            <a:gradFill>
              <a:gsLst>
                <a:gs pos="0">
                  <a:srgbClr val="FFFFFF">
                    <a:alpha val="4705"/>
                  </a:srgbClr>
                </a:gs>
                <a:gs pos="100000">
                  <a:srgbClr val="FFFFFF">
                    <a:alpha val="11764"/>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 name="Google Shape;132;p12"/>
            <p:cNvSpPr/>
            <p:nvPr/>
          </p:nvSpPr>
          <p:spPr>
            <a:xfrm>
              <a:off x="6677035" y="5840035"/>
              <a:ext cx="629392" cy="278308"/>
            </a:xfrm>
            <a:custGeom>
              <a:avLst/>
              <a:gdLst/>
              <a:ahLst/>
              <a:cxnLst/>
              <a:rect l="l" t="t" r="r" b="b"/>
              <a:pathLst>
                <a:path w="629392" h="278308" extrusionOk="0">
                  <a:moveTo>
                    <a:pt x="0" y="111005"/>
                  </a:moveTo>
                  <a:lnTo>
                    <a:pt x="0" y="279181"/>
                  </a:lnTo>
                  <a:lnTo>
                    <a:pt x="629393" y="168176"/>
                  </a:lnTo>
                  <a:lnTo>
                    <a:pt x="629393" y="0"/>
                  </a:lnTo>
                  <a:lnTo>
                    <a:pt x="0" y="111005"/>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 name="Google Shape;133;p12"/>
            <p:cNvSpPr/>
            <p:nvPr/>
          </p:nvSpPr>
          <p:spPr>
            <a:xfrm>
              <a:off x="6316957" y="5716734"/>
              <a:ext cx="735035" cy="297656"/>
            </a:xfrm>
            <a:custGeom>
              <a:avLst/>
              <a:gdLst/>
              <a:ahLst/>
              <a:cxnLst/>
              <a:rect l="l" t="t" r="r" b="b"/>
              <a:pathLst>
                <a:path w="735035" h="297656" extrusionOk="0">
                  <a:moveTo>
                    <a:pt x="0" y="129638"/>
                  </a:moveTo>
                  <a:lnTo>
                    <a:pt x="0" y="297814"/>
                  </a:lnTo>
                  <a:lnTo>
                    <a:pt x="735036" y="168176"/>
                  </a:lnTo>
                  <a:lnTo>
                    <a:pt x="735036" y="0"/>
                  </a:lnTo>
                  <a:lnTo>
                    <a:pt x="0" y="129638"/>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 name="Google Shape;134;p12"/>
            <p:cNvSpPr/>
            <p:nvPr/>
          </p:nvSpPr>
          <p:spPr>
            <a:xfrm>
              <a:off x="8703591" y="5342516"/>
              <a:ext cx="470184" cy="250031"/>
            </a:xfrm>
            <a:custGeom>
              <a:avLst/>
              <a:gdLst/>
              <a:ahLst/>
              <a:cxnLst/>
              <a:rect l="l" t="t" r="r" b="b"/>
              <a:pathLst>
                <a:path w="470184" h="250031" extrusionOk="0">
                  <a:moveTo>
                    <a:pt x="470185" y="0"/>
                  </a:moveTo>
                  <a:lnTo>
                    <a:pt x="0" y="82927"/>
                  </a:lnTo>
                  <a:lnTo>
                    <a:pt x="0" y="251103"/>
                  </a:lnTo>
                  <a:lnTo>
                    <a:pt x="470185" y="168176"/>
                  </a:lnTo>
                  <a:lnTo>
                    <a:pt x="470185" y="0"/>
                  </a:lnTo>
                  <a:close/>
                </a:path>
              </a:pathLst>
            </a:custGeom>
            <a:gradFill>
              <a:gsLst>
                <a:gs pos="0">
                  <a:srgbClr val="00001A">
                    <a:alpha val="1960"/>
                  </a:srgbClr>
                </a:gs>
                <a:gs pos="100000">
                  <a:srgbClr val="00001A">
                    <a:alpha val="7843"/>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35" name="Google Shape;135;p12"/>
          <p:cNvSpPr txBox="1">
            <a:spLocks noGrp="1"/>
          </p:cNvSpPr>
          <p:nvPr>
            <p:ph type="sldNum" idx="12"/>
          </p:nvPr>
        </p:nvSpPr>
        <p:spPr>
          <a:xfrm>
            <a:off x="259225" y="4674100"/>
            <a:ext cx="481500" cy="245100"/>
          </a:xfrm>
          <a:prstGeom prst="rect">
            <a:avLst/>
          </a:prstGeom>
        </p:spPr>
        <p:txBody>
          <a:bodyPr spcFirstLastPara="1" wrap="square" lIns="0" tIns="0" rIns="0" bIns="0" anchor="b" anchorCtr="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fld id="{00000000-1234-1234-1234-123412341234}" type="slidenum">
              <a:rPr lang="en" smtClean="0"/>
              <a:pPr/>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403850" y="4531022"/>
            <a:ext cx="683954" cy="273844"/>
          </a:xfrm>
          <a:prstGeom prst="rect">
            <a:avLst/>
          </a:prstGeom>
        </p:spPr>
        <p:txBody>
          <a:bodyPr lIns="68580" tIns="34290" rIns="68580" bIns="34290"/>
          <a:lstStyle/>
          <a:p>
            <a:fld id="{42A54C80-263E-416B-A8E0-580EDEADCBDC}" type="datetimeFigureOut">
              <a:rPr lang="en-US" dirty="0"/>
              <a:pPr/>
              <a:t>3/12/2020</a:t>
            </a:fld>
            <a:endParaRPr lang="en-US" dirty="0"/>
          </a:p>
        </p:txBody>
      </p:sp>
      <p:sp>
        <p:nvSpPr>
          <p:cNvPr id="5" name="Footer Placeholder 4"/>
          <p:cNvSpPr>
            <a:spLocks noGrp="1"/>
          </p:cNvSpPr>
          <p:nvPr>
            <p:ph type="ftr" sz="quarter" idx="11"/>
          </p:nvPr>
        </p:nvSpPr>
        <p:spPr>
          <a:xfrm>
            <a:off x="508001" y="4531022"/>
            <a:ext cx="4723209" cy="273844"/>
          </a:xfrm>
          <a:prstGeom prst="rect">
            <a:avLst/>
          </a:prstGeom>
        </p:spPr>
        <p:txBody>
          <a:bodyPr lIns="68580" tIns="34290" rIns="68580" bIns="34290"/>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pPr/>
              <a:t>‹#›</a:t>
            </a:fld>
            <a:endParaRPr lang="en-US" dirty="0"/>
          </a:p>
        </p:txBody>
      </p:sp>
    </p:spTree>
    <p:extLst>
      <p:ext uri="{BB962C8B-B14F-4D97-AF65-F5344CB8AC3E}">
        <p14:creationId xmlns:p14="http://schemas.microsoft.com/office/powerpoint/2010/main" val="3799200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gradFill>
          <a:gsLst>
            <a:gs pos="0">
              <a:srgbClr val="2CA388"/>
            </a:gs>
            <a:gs pos="100000">
              <a:srgbClr val="A6D683"/>
            </a:gs>
          </a:gsLst>
          <a:lin ang="0"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100"/>
            <a:ext cx="5486400" cy="1814400"/>
          </a:xfrm>
          <a:prstGeom prst="rect">
            <a:avLst/>
          </a:prstGeom>
          <a:noFill/>
          <a:ln>
            <a:noFill/>
          </a:ln>
          <a:effectLst>
            <a:outerShdw blurRad="28575" dist="9525" dir="5400000" algn="bl" rotWithShape="0">
              <a:srgbClr val="00001A">
                <a:alpha val="15000"/>
              </a:srgbClr>
            </a:outerShdw>
          </a:effectLst>
        </p:spPr>
        <p:txBody>
          <a:bodyPr spcFirstLastPara="1" wrap="square" lIns="0" tIns="0" rIns="0" bIns="0" anchor="ctr" anchorCtr="0">
            <a:noAutofit/>
          </a:bodyPr>
          <a:lstStyle>
            <a:lvl1pPr lvl="0">
              <a:lnSpc>
                <a:spcPct val="90000"/>
              </a:lnSpc>
              <a:spcBef>
                <a:spcPts val="0"/>
              </a:spcBef>
              <a:spcAft>
                <a:spcPts val="0"/>
              </a:spcAft>
              <a:buClr>
                <a:srgbClr val="FFFFFF"/>
              </a:buClr>
              <a:buSzPts val="3200"/>
              <a:buFont typeface="Roboto Slab"/>
              <a:buNone/>
              <a:defRPr sz="3200" b="1">
                <a:solidFill>
                  <a:srgbClr val="FFFFFF"/>
                </a:solidFill>
                <a:latin typeface="Roboto Slab"/>
                <a:ea typeface="Roboto Slab"/>
                <a:cs typeface="Roboto Slab"/>
                <a:sym typeface="Roboto Slab"/>
              </a:defRPr>
            </a:lvl1pPr>
            <a:lvl2pPr lvl="1">
              <a:lnSpc>
                <a:spcPct val="90000"/>
              </a:lnSpc>
              <a:spcBef>
                <a:spcPts val="0"/>
              </a:spcBef>
              <a:spcAft>
                <a:spcPts val="0"/>
              </a:spcAft>
              <a:buClr>
                <a:srgbClr val="FFFFFF"/>
              </a:buClr>
              <a:buSzPts val="3200"/>
              <a:buFont typeface="Roboto Slab"/>
              <a:buNone/>
              <a:defRPr sz="3200" b="1">
                <a:solidFill>
                  <a:srgbClr val="FFFFFF"/>
                </a:solidFill>
                <a:latin typeface="Roboto Slab"/>
                <a:ea typeface="Roboto Slab"/>
                <a:cs typeface="Roboto Slab"/>
                <a:sym typeface="Roboto Slab"/>
              </a:defRPr>
            </a:lvl2pPr>
            <a:lvl3pPr lvl="2">
              <a:lnSpc>
                <a:spcPct val="90000"/>
              </a:lnSpc>
              <a:spcBef>
                <a:spcPts val="0"/>
              </a:spcBef>
              <a:spcAft>
                <a:spcPts val="0"/>
              </a:spcAft>
              <a:buClr>
                <a:srgbClr val="FFFFFF"/>
              </a:buClr>
              <a:buSzPts val="3200"/>
              <a:buFont typeface="Roboto Slab"/>
              <a:buNone/>
              <a:defRPr sz="3200" b="1">
                <a:solidFill>
                  <a:srgbClr val="FFFFFF"/>
                </a:solidFill>
                <a:latin typeface="Roboto Slab"/>
                <a:ea typeface="Roboto Slab"/>
                <a:cs typeface="Roboto Slab"/>
                <a:sym typeface="Roboto Slab"/>
              </a:defRPr>
            </a:lvl3pPr>
            <a:lvl4pPr lvl="3">
              <a:lnSpc>
                <a:spcPct val="90000"/>
              </a:lnSpc>
              <a:spcBef>
                <a:spcPts val="0"/>
              </a:spcBef>
              <a:spcAft>
                <a:spcPts val="0"/>
              </a:spcAft>
              <a:buClr>
                <a:srgbClr val="FFFFFF"/>
              </a:buClr>
              <a:buSzPts val="3200"/>
              <a:buFont typeface="Roboto Slab"/>
              <a:buNone/>
              <a:defRPr sz="3200" b="1">
                <a:solidFill>
                  <a:srgbClr val="FFFFFF"/>
                </a:solidFill>
                <a:latin typeface="Roboto Slab"/>
                <a:ea typeface="Roboto Slab"/>
                <a:cs typeface="Roboto Slab"/>
                <a:sym typeface="Roboto Slab"/>
              </a:defRPr>
            </a:lvl4pPr>
            <a:lvl5pPr lvl="4">
              <a:lnSpc>
                <a:spcPct val="90000"/>
              </a:lnSpc>
              <a:spcBef>
                <a:spcPts val="0"/>
              </a:spcBef>
              <a:spcAft>
                <a:spcPts val="0"/>
              </a:spcAft>
              <a:buClr>
                <a:srgbClr val="FFFFFF"/>
              </a:buClr>
              <a:buSzPts val="3200"/>
              <a:buFont typeface="Roboto Slab"/>
              <a:buNone/>
              <a:defRPr sz="3200" b="1">
                <a:solidFill>
                  <a:srgbClr val="FFFFFF"/>
                </a:solidFill>
                <a:latin typeface="Roboto Slab"/>
                <a:ea typeface="Roboto Slab"/>
                <a:cs typeface="Roboto Slab"/>
                <a:sym typeface="Roboto Slab"/>
              </a:defRPr>
            </a:lvl5pPr>
            <a:lvl6pPr lvl="5">
              <a:lnSpc>
                <a:spcPct val="90000"/>
              </a:lnSpc>
              <a:spcBef>
                <a:spcPts val="0"/>
              </a:spcBef>
              <a:spcAft>
                <a:spcPts val="0"/>
              </a:spcAft>
              <a:buClr>
                <a:srgbClr val="FFFFFF"/>
              </a:buClr>
              <a:buSzPts val="3200"/>
              <a:buFont typeface="Roboto Slab"/>
              <a:buNone/>
              <a:defRPr sz="3200" b="1">
                <a:solidFill>
                  <a:srgbClr val="FFFFFF"/>
                </a:solidFill>
                <a:latin typeface="Roboto Slab"/>
                <a:ea typeface="Roboto Slab"/>
                <a:cs typeface="Roboto Slab"/>
                <a:sym typeface="Roboto Slab"/>
              </a:defRPr>
            </a:lvl6pPr>
            <a:lvl7pPr lvl="6">
              <a:lnSpc>
                <a:spcPct val="90000"/>
              </a:lnSpc>
              <a:spcBef>
                <a:spcPts val="0"/>
              </a:spcBef>
              <a:spcAft>
                <a:spcPts val="0"/>
              </a:spcAft>
              <a:buClr>
                <a:srgbClr val="FFFFFF"/>
              </a:buClr>
              <a:buSzPts val="3200"/>
              <a:buFont typeface="Roboto Slab"/>
              <a:buNone/>
              <a:defRPr sz="3200" b="1">
                <a:solidFill>
                  <a:srgbClr val="FFFFFF"/>
                </a:solidFill>
                <a:latin typeface="Roboto Slab"/>
                <a:ea typeface="Roboto Slab"/>
                <a:cs typeface="Roboto Slab"/>
                <a:sym typeface="Roboto Slab"/>
              </a:defRPr>
            </a:lvl7pPr>
            <a:lvl8pPr lvl="7">
              <a:lnSpc>
                <a:spcPct val="90000"/>
              </a:lnSpc>
              <a:spcBef>
                <a:spcPts val="0"/>
              </a:spcBef>
              <a:spcAft>
                <a:spcPts val="0"/>
              </a:spcAft>
              <a:buClr>
                <a:srgbClr val="FFFFFF"/>
              </a:buClr>
              <a:buSzPts val="3200"/>
              <a:buFont typeface="Roboto Slab"/>
              <a:buNone/>
              <a:defRPr sz="3200" b="1">
                <a:solidFill>
                  <a:srgbClr val="FFFFFF"/>
                </a:solidFill>
                <a:latin typeface="Roboto Slab"/>
                <a:ea typeface="Roboto Slab"/>
                <a:cs typeface="Roboto Slab"/>
                <a:sym typeface="Roboto Slab"/>
              </a:defRPr>
            </a:lvl8pPr>
            <a:lvl9pPr lvl="8">
              <a:lnSpc>
                <a:spcPct val="90000"/>
              </a:lnSpc>
              <a:spcBef>
                <a:spcPts val="0"/>
              </a:spcBef>
              <a:spcAft>
                <a:spcPts val="0"/>
              </a:spcAft>
              <a:buClr>
                <a:srgbClr val="FFFFFF"/>
              </a:buClr>
              <a:buSzPts val="3200"/>
              <a:buFont typeface="Roboto Slab"/>
              <a:buNone/>
              <a:defRPr sz="3200" b="1">
                <a:solidFill>
                  <a:srgbClr val="FFFFFF"/>
                </a:solidFill>
                <a:latin typeface="Roboto Slab"/>
                <a:ea typeface="Roboto Slab"/>
                <a:cs typeface="Roboto Slab"/>
                <a:sym typeface="Roboto Slab"/>
              </a:defRPr>
            </a:lvl9pPr>
          </a:lstStyle>
          <a:p>
            <a:endParaRPr/>
          </a:p>
        </p:txBody>
      </p:sp>
      <p:sp>
        <p:nvSpPr>
          <p:cNvPr id="7" name="Google Shape;7;p1"/>
          <p:cNvSpPr txBox="1">
            <a:spLocks noGrp="1"/>
          </p:cNvSpPr>
          <p:nvPr>
            <p:ph type="body" idx="1"/>
          </p:nvPr>
        </p:nvSpPr>
        <p:spPr>
          <a:xfrm>
            <a:off x="3200400" y="1909300"/>
            <a:ext cx="5486400" cy="2764800"/>
          </a:xfrm>
          <a:prstGeom prst="rect">
            <a:avLst/>
          </a:prstGeom>
          <a:noFill/>
          <a:ln>
            <a:noFill/>
          </a:ln>
        </p:spPr>
        <p:txBody>
          <a:bodyPr spcFirstLastPara="1" wrap="square" lIns="0" tIns="0" rIns="0" bIns="0" anchor="t" anchorCtr="0">
            <a:noAutofit/>
          </a:bodyPr>
          <a:lstStyle>
            <a:lvl1pPr marL="457200" lvl="0" indent="-381000">
              <a:lnSpc>
                <a:spcPct val="115000"/>
              </a:lnSpc>
              <a:spcBef>
                <a:spcPts val="600"/>
              </a:spcBef>
              <a:spcAft>
                <a:spcPts val="0"/>
              </a:spcAft>
              <a:buClr>
                <a:srgbClr val="A6D683"/>
              </a:buClr>
              <a:buSzPts val="2400"/>
              <a:buFont typeface="Chivo"/>
              <a:buChar char="▰"/>
              <a:defRPr sz="2400">
                <a:solidFill>
                  <a:srgbClr val="00001A"/>
                </a:solidFill>
                <a:latin typeface="Chivo"/>
                <a:ea typeface="Chivo"/>
                <a:cs typeface="Chivo"/>
                <a:sym typeface="Chivo"/>
              </a:defRPr>
            </a:lvl1pPr>
            <a:lvl2pPr marL="914400" lvl="1" indent="-381000">
              <a:lnSpc>
                <a:spcPct val="115000"/>
              </a:lnSpc>
              <a:spcBef>
                <a:spcPts val="0"/>
              </a:spcBef>
              <a:spcAft>
                <a:spcPts val="0"/>
              </a:spcAft>
              <a:buClr>
                <a:srgbClr val="9EB3C2"/>
              </a:buClr>
              <a:buSzPts val="2400"/>
              <a:buFont typeface="Chivo"/>
              <a:buChar char="▰"/>
              <a:defRPr sz="2400">
                <a:solidFill>
                  <a:srgbClr val="00001A"/>
                </a:solidFill>
                <a:latin typeface="Chivo"/>
                <a:ea typeface="Chivo"/>
                <a:cs typeface="Chivo"/>
                <a:sym typeface="Chivo"/>
              </a:defRPr>
            </a:lvl2pPr>
            <a:lvl3pPr marL="1371600" lvl="2" indent="-381000">
              <a:lnSpc>
                <a:spcPct val="115000"/>
              </a:lnSpc>
              <a:spcBef>
                <a:spcPts val="0"/>
              </a:spcBef>
              <a:spcAft>
                <a:spcPts val="0"/>
              </a:spcAft>
              <a:buClr>
                <a:srgbClr val="9EB3C2"/>
              </a:buClr>
              <a:buSzPts val="2400"/>
              <a:buFont typeface="Chivo"/>
              <a:buChar char="▰"/>
              <a:defRPr sz="2400">
                <a:solidFill>
                  <a:srgbClr val="00001A"/>
                </a:solidFill>
                <a:latin typeface="Chivo"/>
                <a:ea typeface="Chivo"/>
                <a:cs typeface="Chivo"/>
                <a:sym typeface="Chivo"/>
              </a:defRPr>
            </a:lvl3pPr>
            <a:lvl4pPr marL="1828800" lvl="3" indent="-381000">
              <a:lnSpc>
                <a:spcPct val="115000"/>
              </a:lnSpc>
              <a:spcBef>
                <a:spcPts val="0"/>
              </a:spcBef>
              <a:spcAft>
                <a:spcPts val="0"/>
              </a:spcAft>
              <a:buClr>
                <a:srgbClr val="9EB3C2"/>
              </a:buClr>
              <a:buSzPts val="2400"/>
              <a:buFont typeface="Chivo"/>
              <a:buChar char="▰"/>
              <a:defRPr sz="2400">
                <a:solidFill>
                  <a:srgbClr val="00001A"/>
                </a:solidFill>
                <a:latin typeface="Chivo"/>
                <a:ea typeface="Chivo"/>
                <a:cs typeface="Chivo"/>
                <a:sym typeface="Chivo"/>
              </a:defRPr>
            </a:lvl4pPr>
            <a:lvl5pPr marL="2286000" lvl="4" indent="-381000">
              <a:lnSpc>
                <a:spcPct val="115000"/>
              </a:lnSpc>
              <a:spcBef>
                <a:spcPts val="0"/>
              </a:spcBef>
              <a:spcAft>
                <a:spcPts val="0"/>
              </a:spcAft>
              <a:buClr>
                <a:srgbClr val="9EB3C2"/>
              </a:buClr>
              <a:buSzPts val="2400"/>
              <a:buFont typeface="Chivo"/>
              <a:buChar char="▰"/>
              <a:defRPr sz="2400">
                <a:solidFill>
                  <a:srgbClr val="00001A"/>
                </a:solidFill>
                <a:latin typeface="Chivo"/>
                <a:ea typeface="Chivo"/>
                <a:cs typeface="Chivo"/>
                <a:sym typeface="Chivo"/>
              </a:defRPr>
            </a:lvl5pPr>
            <a:lvl6pPr marL="2743200" lvl="5" indent="-381000">
              <a:lnSpc>
                <a:spcPct val="115000"/>
              </a:lnSpc>
              <a:spcBef>
                <a:spcPts val="0"/>
              </a:spcBef>
              <a:spcAft>
                <a:spcPts val="0"/>
              </a:spcAft>
              <a:buClr>
                <a:srgbClr val="9EB3C2"/>
              </a:buClr>
              <a:buSzPts val="2400"/>
              <a:buFont typeface="Chivo"/>
              <a:buChar char="▰"/>
              <a:defRPr sz="2400">
                <a:solidFill>
                  <a:srgbClr val="00001A"/>
                </a:solidFill>
                <a:latin typeface="Chivo"/>
                <a:ea typeface="Chivo"/>
                <a:cs typeface="Chivo"/>
                <a:sym typeface="Chivo"/>
              </a:defRPr>
            </a:lvl6pPr>
            <a:lvl7pPr marL="3200400" lvl="6" indent="-381000">
              <a:lnSpc>
                <a:spcPct val="115000"/>
              </a:lnSpc>
              <a:spcBef>
                <a:spcPts val="0"/>
              </a:spcBef>
              <a:spcAft>
                <a:spcPts val="0"/>
              </a:spcAft>
              <a:buClr>
                <a:srgbClr val="9EB3C2"/>
              </a:buClr>
              <a:buSzPts val="2400"/>
              <a:buFont typeface="Chivo"/>
              <a:buChar char="▰"/>
              <a:defRPr sz="2400">
                <a:solidFill>
                  <a:srgbClr val="00001A"/>
                </a:solidFill>
                <a:latin typeface="Chivo"/>
                <a:ea typeface="Chivo"/>
                <a:cs typeface="Chivo"/>
                <a:sym typeface="Chivo"/>
              </a:defRPr>
            </a:lvl7pPr>
            <a:lvl8pPr marL="3657600" lvl="7" indent="-381000">
              <a:lnSpc>
                <a:spcPct val="115000"/>
              </a:lnSpc>
              <a:spcBef>
                <a:spcPts val="0"/>
              </a:spcBef>
              <a:spcAft>
                <a:spcPts val="0"/>
              </a:spcAft>
              <a:buClr>
                <a:srgbClr val="9EB3C2"/>
              </a:buClr>
              <a:buSzPts val="2400"/>
              <a:buFont typeface="Chivo"/>
              <a:buChar char="▰"/>
              <a:defRPr sz="2400">
                <a:solidFill>
                  <a:srgbClr val="00001A"/>
                </a:solidFill>
                <a:latin typeface="Chivo"/>
                <a:ea typeface="Chivo"/>
                <a:cs typeface="Chivo"/>
                <a:sym typeface="Chivo"/>
              </a:defRPr>
            </a:lvl8pPr>
            <a:lvl9pPr marL="4114800" lvl="8" indent="-381000">
              <a:lnSpc>
                <a:spcPct val="115000"/>
              </a:lnSpc>
              <a:spcBef>
                <a:spcPts val="0"/>
              </a:spcBef>
              <a:spcAft>
                <a:spcPts val="0"/>
              </a:spcAft>
              <a:buClr>
                <a:srgbClr val="9EB3C2"/>
              </a:buClr>
              <a:buSzPts val="2400"/>
              <a:buFont typeface="Chivo"/>
              <a:buChar char="▰"/>
              <a:defRPr sz="2400">
                <a:solidFill>
                  <a:srgbClr val="00001A"/>
                </a:solidFill>
                <a:latin typeface="Chivo"/>
                <a:ea typeface="Chivo"/>
                <a:cs typeface="Chivo"/>
                <a:sym typeface="Chivo"/>
              </a:defRPr>
            </a:lvl9pPr>
          </a:lstStyle>
          <a:p>
            <a:endParaRPr/>
          </a:p>
        </p:txBody>
      </p:sp>
      <p:sp>
        <p:nvSpPr>
          <p:cNvPr id="8" name="Google Shape;8;p1"/>
          <p:cNvSpPr txBox="1">
            <a:spLocks noGrp="1"/>
          </p:cNvSpPr>
          <p:nvPr>
            <p:ph type="sldNum" idx="12"/>
          </p:nvPr>
        </p:nvSpPr>
        <p:spPr>
          <a:xfrm>
            <a:off x="259225" y="4674100"/>
            <a:ext cx="481500" cy="245100"/>
          </a:xfrm>
          <a:prstGeom prst="rect">
            <a:avLst/>
          </a:prstGeom>
          <a:noFill/>
          <a:ln>
            <a:noFill/>
          </a:ln>
        </p:spPr>
        <p:txBody>
          <a:bodyPr spcFirstLastPara="1" wrap="square" lIns="0" tIns="0" rIns="0" bIns="0" anchor="b" anchorCtr="0">
            <a:noAutofit/>
          </a:bodyPr>
          <a:lstStyle>
            <a:lvl1pPr lvl="0">
              <a:buNone/>
              <a:defRPr sz="1200">
                <a:solidFill>
                  <a:srgbClr val="9EB3C2"/>
                </a:solidFill>
                <a:latin typeface="Chivo"/>
                <a:ea typeface="Chivo"/>
                <a:cs typeface="Chivo"/>
                <a:sym typeface="Chivo"/>
              </a:defRPr>
            </a:lvl1pPr>
            <a:lvl2pPr lvl="1">
              <a:buNone/>
              <a:defRPr sz="1200">
                <a:solidFill>
                  <a:srgbClr val="9EB3C2"/>
                </a:solidFill>
                <a:latin typeface="Chivo"/>
                <a:ea typeface="Chivo"/>
                <a:cs typeface="Chivo"/>
                <a:sym typeface="Chivo"/>
              </a:defRPr>
            </a:lvl2pPr>
            <a:lvl3pPr lvl="2">
              <a:buNone/>
              <a:defRPr sz="1200">
                <a:solidFill>
                  <a:srgbClr val="9EB3C2"/>
                </a:solidFill>
                <a:latin typeface="Chivo"/>
                <a:ea typeface="Chivo"/>
                <a:cs typeface="Chivo"/>
                <a:sym typeface="Chivo"/>
              </a:defRPr>
            </a:lvl3pPr>
            <a:lvl4pPr lvl="3">
              <a:buNone/>
              <a:defRPr sz="1200">
                <a:solidFill>
                  <a:srgbClr val="9EB3C2"/>
                </a:solidFill>
                <a:latin typeface="Chivo"/>
                <a:ea typeface="Chivo"/>
                <a:cs typeface="Chivo"/>
                <a:sym typeface="Chivo"/>
              </a:defRPr>
            </a:lvl4pPr>
            <a:lvl5pPr lvl="4">
              <a:buNone/>
              <a:defRPr sz="1200">
                <a:solidFill>
                  <a:srgbClr val="9EB3C2"/>
                </a:solidFill>
                <a:latin typeface="Chivo"/>
                <a:ea typeface="Chivo"/>
                <a:cs typeface="Chivo"/>
                <a:sym typeface="Chivo"/>
              </a:defRPr>
            </a:lvl5pPr>
            <a:lvl6pPr lvl="5">
              <a:buNone/>
              <a:defRPr sz="1200">
                <a:solidFill>
                  <a:srgbClr val="9EB3C2"/>
                </a:solidFill>
                <a:latin typeface="Chivo"/>
                <a:ea typeface="Chivo"/>
                <a:cs typeface="Chivo"/>
                <a:sym typeface="Chivo"/>
              </a:defRPr>
            </a:lvl6pPr>
            <a:lvl7pPr lvl="6">
              <a:buNone/>
              <a:defRPr sz="1200">
                <a:solidFill>
                  <a:srgbClr val="9EB3C2"/>
                </a:solidFill>
                <a:latin typeface="Chivo"/>
                <a:ea typeface="Chivo"/>
                <a:cs typeface="Chivo"/>
                <a:sym typeface="Chivo"/>
              </a:defRPr>
            </a:lvl7pPr>
            <a:lvl8pPr lvl="7">
              <a:buNone/>
              <a:defRPr sz="1200">
                <a:solidFill>
                  <a:srgbClr val="9EB3C2"/>
                </a:solidFill>
                <a:latin typeface="Chivo"/>
                <a:ea typeface="Chivo"/>
                <a:cs typeface="Chivo"/>
                <a:sym typeface="Chivo"/>
              </a:defRPr>
            </a:lvl8pPr>
            <a:lvl9pPr lvl="8">
              <a:buNone/>
              <a:defRPr sz="1200">
                <a:solidFill>
                  <a:srgbClr val="9EB3C2"/>
                </a:solidFill>
                <a:latin typeface="Chivo"/>
                <a:ea typeface="Chivo"/>
                <a:cs typeface="Chivo"/>
                <a:sym typeface="Chivo"/>
              </a:defRPr>
            </a:lvl9pPr>
          </a:lstStyle>
          <a:p>
            <a:fld id="{00000000-1234-1234-1234-123412341234}" type="slidenum">
              <a:rPr lang="en" smtClean="0"/>
              <a:pPr/>
              <a:t>‹#›</a:t>
            </a:fld>
            <a:endParaRPr lang="en"/>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5" r:id="rId6"/>
    <p:sldLayoutId id="2147483657" r:id="rId7"/>
    <p:sldLayoutId id="2147483658" r:id="rId8"/>
    <p:sldLayoutId id="2147483660" r:id="rId9"/>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png"/><Relationship Id="rId7" Type="http://schemas.openxmlformats.org/officeDocument/2006/relationships/diagramQuickStyle" Target="../diagrams/quickStyle1.xml"/><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png"/><Relationship Id="rId9" Type="http://schemas.microsoft.com/office/2007/relationships/diagramDrawing" Target="../diagrams/drawing1.xml"/></Relationships>
</file>

<file path=ppt/slides/_rels/slide10.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Layout" Target="../diagrams/layout6.xml"/><Relationship Id="rId7" Type="http://schemas.openxmlformats.org/officeDocument/2006/relationships/image" Target="../media/image4.png"/><Relationship Id="rId2" Type="http://schemas.openxmlformats.org/officeDocument/2006/relationships/diagramData" Target="../diagrams/data6.xml"/><Relationship Id="rId1" Type="http://schemas.openxmlformats.org/officeDocument/2006/relationships/slideLayout" Target="../slideLayouts/slideLayout9.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Layout" Target="../diagrams/layout7.xml"/><Relationship Id="rId7" Type="http://schemas.openxmlformats.org/officeDocument/2006/relationships/image" Target="../media/image2.png"/><Relationship Id="rId2" Type="http://schemas.openxmlformats.org/officeDocument/2006/relationships/diagramData" Target="../diagrams/data7.xml"/><Relationship Id="rId1" Type="http://schemas.openxmlformats.org/officeDocument/2006/relationships/slideLayout" Target="../slideLayouts/slideLayout5.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2.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7.jpeg"/><Relationship Id="rId7" Type="http://schemas.openxmlformats.org/officeDocument/2006/relationships/diagramColors" Target="../diagrams/colors8.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 Id="rId9" Type="http://schemas.openxmlformats.org/officeDocument/2006/relationships/image" Target="../media/image1.png"/></Relationships>
</file>

<file path=ppt/slides/_rels/slide1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Layout" Target="../diagrams/layout9.xml"/><Relationship Id="rId7" Type="http://schemas.openxmlformats.org/officeDocument/2006/relationships/image" Target="../media/image2.png"/><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4.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1.png"/><Relationship Id="rId7" Type="http://schemas.openxmlformats.org/officeDocument/2006/relationships/diagramColors" Target="../diagrams/colors10.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15.xml.rels><?xml version="1.0" encoding="UTF-8" standalone="yes"?>
<Relationships xmlns="http://schemas.openxmlformats.org/package/2006/relationships"><Relationship Id="rId3" Type="http://schemas.openxmlformats.org/officeDocument/2006/relationships/hyperlink" Target="mailto:customerservice@globalfinsol.com" TargetMode="External"/><Relationship Id="rId2" Type="http://schemas.openxmlformats.org/officeDocument/2006/relationships/hyperlink" Target="mailto:customercare@globalfinsol.com"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6.xml"/><Relationship Id="rId5" Type="http://schemas.openxmlformats.org/officeDocument/2006/relationships/image" Target="../media/image6.jpe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13" Type="http://schemas.microsoft.com/office/2007/relationships/diagramDrawing" Target="../diagrams/drawing3.xml"/><Relationship Id="rId18" Type="http://schemas.microsoft.com/office/2007/relationships/diagramDrawing" Target="../diagrams/drawing4.xml"/><Relationship Id="rId3" Type="http://schemas.openxmlformats.org/officeDocument/2006/relationships/diagramLayout" Target="../diagrams/layout2.xml"/><Relationship Id="rId21" Type="http://schemas.openxmlformats.org/officeDocument/2006/relationships/diagramQuickStyle" Target="../diagrams/quickStyle5.xml"/><Relationship Id="rId7" Type="http://schemas.openxmlformats.org/officeDocument/2006/relationships/image" Target="../media/image1.png"/><Relationship Id="rId12" Type="http://schemas.openxmlformats.org/officeDocument/2006/relationships/diagramColors" Target="../diagrams/colors3.xml"/><Relationship Id="rId17" Type="http://schemas.openxmlformats.org/officeDocument/2006/relationships/diagramColors" Target="../diagrams/colors4.xml"/><Relationship Id="rId2" Type="http://schemas.openxmlformats.org/officeDocument/2006/relationships/diagramData" Target="../diagrams/data2.xml"/><Relationship Id="rId16" Type="http://schemas.openxmlformats.org/officeDocument/2006/relationships/diagramQuickStyle" Target="../diagrams/quickStyle4.xml"/><Relationship Id="rId20" Type="http://schemas.openxmlformats.org/officeDocument/2006/relationships/diagramLayout" Target="../diagrams/layout5.xml"/><Relationship Id="rId1" Type="http://schemas.openxmlformats.org/officeDocument/2006/relationships/slideLayout" Target="../slideLayouts/slideLayout7.xml"/><Relationship Id="rId6" Type="http://schemas.microsoft.com/office/2007/relationships/diagramDrawing" Target="../diagrams/drawing2.xml"/><Relationship Id="rId11" Type="http://schemas.openxmlformats.org/officeDocument/2006/relationships/diagramQuickStyle" Target="../diagrams/quickStyle3.xml"/><Relationship Id="rId5" Type="http://schemas.openxmlformats.org/officeDocument/2006/relationships/diagramColors" Target="../diagrams/colors2.xml"/><Relationship Id="rId15" Type="http://schemas.openxmlformats.org/officeDocument/2006/relationships/diagramLayout" Target="../diagrams/layout4.xml"/><Relationship Id="rId23" Type="http://schemas.microsoft.com/office/2007/relationships/diagramDrawing" Target="../diagrams/drawing5.xml"/><Relationship Id="rId10" Type="http://schemas.openxmlformats.org/officeDocument/2006/relationships/diagramLayout" Target="../diagrams/layout3.xml"/><Relationship Id="rId19" Type="http://schemas.openxmlformats.org/officeDocument/2006/relationships/diagramData" Target="../diagrams/data5.xml"/><Relationship Id="rId4" Type="http://schemas.openxmlformats.org/officeDocument/2006/relationships/diagramQuickStyle" Target="../diagrams/quickStyle2.xml"/><Relationship Id="rId9" Type="http://schemas.openxmlformats.org/officeDocument/2006/relationships/diagramData" Target="../diagrams/data3.xml"/><Relationship Id="rId14" Type="http://schemas.openxmlformats.org/officeDocument/2006/relationships/diagramData" Target="../diagrams/data4.xml"/><Relationship Id="rId22" Type="http://schemas.openxmlformats.org/officeDocument/2006/relationships/diagramColors" Target="../diagrams/colors5.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pic>
        <p:nvPicPr>
          <p:cNvPr id="3" name="Picture 2" descr="Service - Global Finsol Pvt Ltd Photos, Hebbal, Bangalore - Car Insurance Agents">
            <a:extLst>
              <a:ext uri="{FF2B5EF4-FFF2-40B4-BE49-F238E27FC236}">
                <a16:creationId xmlns:a16="http://schemas.microsoft.com/office/drawing/2014/main" id="{EF5EEBC5-C6BF-4794-8035-8EC42830BA59}"/>
              </a:ext>
            </a:extLst>
          </p:cNvPr>
          <p:cNvPicPr>
            <a:picLocks noChangeAspect="1" noChangeArrowheads="1"/>
          </p:cNvPicPr>
          <p:nvPr/>
        </p:nvPicPr>
        <p:blipFill>
          <a:blip r:embed="rId3" cstate="print">
            <a:extLst/>
          </a:blip>
          <a:srcRect/>
          <a:stretch>
            <a:fillRect/>
          </a:stretch>
        </p:blipFill>
        <p:spPr bwMode="auto">
          <a:xfrm>
            <a:off x="7848600" y="4426527"/>
            <a:ext cx="1093202" cy="6246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83" y="-2551"/>
            <a:ext cx="1408228" cy="760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Diagram 5"/>
          <p:cNvGraphicFramePr/>
          <p:nvPr>
            <p:extLst>
              <p:ext uri="{D42A27DB-BD31-4B8C-83A1-F6EECF244321}">
                <p14:modId xmlns:p14="http://schemas.microsoft.com/office/powerpoint/2010/main" val="2672970652"/>
              </p:ext>
            </p:extLst>
          </p:nvPr>
        </p:nvGraphicFramePr>
        <p:xfrm>
          <a:off x="457200" y="895350"/>
          <a:ext cx="7938001" cy="3429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graphicEl>
                                              <a:dgm id="{6F486339-E8D0-49E6-880A-AFDAF471F77E}"/>
                                            </p:graphicEl>
                                          </p:spTgt>
                                        </p:tgtEl>
                                        <p:attrNameLst>
                                          <p:attrName>style.visibility</p:attrName>
                                        </p:attrNameLst>
                                      </p:cBhvr>
                                      <p:to>
                                        <p:strVal val="visible"/>
                                      </p:to>
                                    </p:set>
                                    <p:anim calcmode="lin" valueType="num">
                                      <p:cBhvr>
                                        <p:cTn id="7" dur="500" fill="hold"/>
                                        <p:tgtEl>
                                          <p:spTgt spid="6">
                                            <p:graphicEl>
                                              <a:dgm id="{6F486339-E8D0-49E6-880A-AFDAF471F77E}"/>
                                            </p:graphicEl>
                                          </p:spTgt>
                                        </p:tgtEl>
                                        <p:attrNameLst>
                                          <p:attrName>ppt_w</p:attrName>
                                        </p:attrNameLst>
                                      </p:cBhvr>
                                      <p:tavLst>
                                        <p:tav tm="0">
                                          <p:val>
                                            <p:fltVal val="0"/>
                                          </p:val>
                                        </p:tav>
                                        <p:tav tm="100000">
                                          <p:val>
                                            <p:strVal val="#ppt_w"/>
                                          </p:val>
                                        </p:tav>
                                      </p:tavLst>
                                    </p:anim>
                                    <p:anim calcmode="lin" valueType="num">
                                      <p:cBhvr>
                                        <p:cTn id="8" dur="500" fill="hold"/>
                                        <p:tgtEl>
                                          <p:spTgt spid="6">
                                            <p:graphicEl>
                                              <a:dgm id="{6F486339-E8D0-49E6-880A-AFDAF471F77E}"/>
                                            </p:graphicEl>
                                          </p:spTgt>
                                        </p:tgtEl>
                                        <p:attrNameLst>
                                          <p:attrName>ppt_h</p:attrName>
                                        </p:attrNameLst>
                                      </p:cBhvr>
                                      <p:tavLst>
                                        <p:tav tm="0">
                                          <p:val>
                                            <p:fltVal val="0"/>
                                          </p:val>
                                        </p:tav>
                                        <p:tav tm="100000">
                                          <p:val>
                                            <p:strVal val="#ppt_h"/>
                                          </p:val>
                                        </p:tav>
                                      </p:tavLst>
                                    </p:anim>
                                    <p:animEffect transition="in" filter="fade">
                                      <p:cBhvr>
                                        <p:cTn id="9" dur="500"/>
                                        <p:tgtEl>
                                          <p:spTgt spid="6">
                                            <p:graphicEl>
                                              <a:dgm id="{6F486339-E8D0-49E6-880A-AFDAF471F77E}"/>
                                            </p:graphic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graphicEl>
                                              <a:dgm id="{8E717E19-EAC9-40C8-916A-8F64554274D0}"/>
                                            </p:graphicEl>
                                          </p:spTgt>
                                        </p:tgtEl>
                                        <p:attrNameLst>
                                          <p:attrName>style.visibility</p:attrName>
                                        </p:attrNameLst>
                                      </p:cBhvr>
                                      <p:to>
                                        <p:strVal val="visible"/>
                                      </p:to>
                                    </p:set>
                                    <p:anim calcmode="lin" valueType="num">
                                      <p:cBhvr>
                                        <p:cTn id="12" dur="500" fill="hold"/>
                                        <p:tgtEl>
                                          <p:spTgt spid="6">
                                            <p:graphicEl>
                                              <a:dgm id="{8E717E19-EAC9-40C8-916A-8F64554274D0}"/>
                                            </p:graphicEl>
                                          </p:spTgt>
                                        </p:tgtEl>
                                        <p:attrNameLst>
                                          <p:attrName>ppt_w</p:attrName>
                                        </p:attrNameLst>
                                      </p:cBhvr>
                                      <p:tavLst>
                                        <p:tav tm="0">
                                          <p:val>
                                            <p:fltVal val="0"/>
                                          </p:val>
                                        </p:tav>
                                        <p:tav tm="100000">
                                          <p:val>
                                            <p:strVal val="#ppt_w"/>
                                          </p:val>
                                        </p:tav>
                                      </p:tavLst>
                                    </p:anim>
                                    <p:anim calcmode="lin" valueType="num">
                                      <p:cBhvr>
                                        <p:cTn id="13" dur="500" fill="hold"/>
                                        <p:tgtEl>
                                          <p:spTgt spid="6">
                                            <p:graphicEl>
                                              <a:dgm id="{8E717E19-EAC9-40C8-916A-8F64554274D0}"/>
                                            </p:graphicEl>
                                          </p:spTgt>
                                        </p:tgtEl>
                                        <p:attrNameLst>
                                          <p:attrName>ppt_h</p:attrName>
                                        </p:attrNameLst>
                                      </p:cBhvr>
                                      <p:tavLst>
                                        <p:tav tm="0">
                                          <p:val>
                                            <p:fltVal val="0"/>
                                          </p:val>
                                        </p:tav>
                                        <p:tav tm="100000">
                                          <p:val>
                                            <p:strVal val="#ppt_h"/>
                                          </p:val>
                                        </p:tav>
                                      </p:tavLst>
                                    </p:anim>
                                    <p:animEffect transition="in" filter="fade">
                                      <p:cBhvr>
                                        <p:cTn id="14" dur="500"/>
                                        <p:tgtEl>
                                          <p:spTgt spid="6">
                                            <p:graphicEl>
                                              <a:dgm id="{8E717E19-EAC9-40C8-916A-8F64554274D0}"/>
                                            </p:graphicEl>
                                          </p:spTgt>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
                                            <p:graphicEl>
                                              <a:dgm id="{A76C95E4-26AF-4F44-8541-39F2C41FC906}"/>
                                            </p:graphicEl>
                                          </p:spTgt>
                                        </p:tgtEl>
                                        <p:attrNameLst>
                                          <p:attrName>style.visibility</p:attrName>
                                        </p:attrNameLst>
                                      </p:cBhvr>
                                      <p:to>
                                        <p:strVal val="visible"/>
                                      </p:to>
                                    </p:set>
                                    <p:anim calcmode="lin" valueType="num">
                                      <p:cBhvr>
                                        <p:cTn id="17" dur="500" fill="hold"/>
                                        <p:tgtEl>
                                          <p:spTgt spid="6">
                                            <p:graphicEl>
                                              <a:dgm id="{A76C95E4-26AF-4F44-8541-39F2C41FC906}"/>
                                            </p:graphicEl>
                                          </p:spTgt>
                                        </p:tgtEl>
                                        <p:attrNameLst>
                                          <p:attrName>ppt_w</p:attrName>
                                        </p:attrNameLst>
                                      </p:cBhvr>
                                      <p:tavLst>
                                        <p:tav tm="0">
                                          <p:val>
                                            <p:fltVal val="0"/>
                                          </p:val>
                                        </p:tav>
                                        <p:tav tm="100000">
                                          <p:val>
                                            <p:strVal val="#ppt_w"/>
                                          </p:val>
                                        </p:tav>
                                      </p:tavLst>
                                    </p:anim>
                                    <p:anim calcmode="lin" valueType="num">
                                      <p:cBhvr>
                                        <p:cTn id="18" dur="500" fill="hold"/>
                                        <p:tgtEl>
                                          <p:spTgt spid="6">
                                            <p:graphicEl>
                                              <a:dgm id="{A76C95E4-26AF-4F44-8541-39F2C41FC906}"/>
                                            </p:graphicEl>
                                          </p:spTgt>
                                        </p:tgtEl>
                                        <p:attrNameLst>
                                          <p:attrName>ppt_h</p:attrName>
                                        </p:attrNameLst>
                                      </p:cBhvr>
                                      <p:tavLst>
                                        <p:tav tm="0">
                                          <p:val>
                                            <p:fltVal val="0"/>
                                          </p:val>
                                        </p:tav>
                                        <p:tav tm="100000">
                                          <p:val>
                                            <p:strVal val="#ppt_h"/>
                                          </p:val>
                                        </p:tav>
                                      </p:tavLst>
                                    </p:anim>
                                    <p:animEffect transition="in" filter="fade">
                                      <p:cBhvr>
                                        <p:cTn id="19" dur="500"/>
                                        <p:tgtEl>
                                          <p:spTgt spid="6">
                                            <p:graphicEl>
                                              <a:dgm id="{A76C95E4-26AF-4F44-8541-39F2C41FC906}"/>
                                            </p:graphicEl>
                                          </p:spTgt>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
                                            <p:graphicEl>
                                              <a:dgm id="{1D5F6BC7-0B7C-46DE-A6D9-3FC6FA7F0E8E}"/>
                                            </p:graphicEl>
                                          </p:spTgt>
                                        </p:tgtEl>
                                        <p:attrNameLst>
                                          <p:attrName>style.visibility</p:attrName>
                                        </p:attrNameLst>
                                      </p:cBhvr>
                                      <p:to>
                                        <p:strVal val="visible"/>
                                      </p:to>
                                    </p:set>
                                    <p:anim calcmode="lin" valueType="num">
                                      <p:cBhvr>
                                        <p:cTn id="22" dur="500" fill="hold"/>
                                        <p:tgtEl>
                                          <p:spTgt spid="6">
                                            <p:graphicEl>
                                              <a:dgm id="{1D5F6BC7-0B7C-46DE-A6D9-3FC6FA7F0E8E}"/>
                                            </p:graphicEl>
                                          </p:spTgt>
                                        </p:tgtEl>
                                        <p:attrNameLst>
                                          <p:attrName>ppt_w</p:attrName>
                                        </p:attrNameLst>
                                      </p:cBhvr>
                                      <p:tavLst>
                                        <p:tav tm="0">
                                          <p:val>
                                            <p:fltVal val="0"/>
                                          </p:val>
                                        </p:tav>
                                        <p:tav tm="100000">
                                          <p:val>
                                            <p:strVal val="#ppt_w"/>
                                          </p:val>
                                        </p:tav>
                                      </p:tavLst>
                                    </p:anim>
                                    <p:anim calcmode="lin" valueType="num">
                                      <p:cBhvr>
                                        <p:cTn id="23" dur="500" fill="hold"/>
                                        <p:tgtEl>
                                          <p:spTgt spid="6">
                                            <p:graphicEl>
                                              <a:dgm id="{1D5F6BC7-0B7C-46DE-A6D9-3FC6FA7F0E8E}"/>
                                            </p:graphicEl>
                                          </p:spTgt>
                                        </p:tgtEl>
                                        <p:attrNameLst>
                                          <p:attrName>ppt_h</p:attrName>
                                        </p:attrNameLst>
                                      </p:cBhvr>
                                      <p:tavLst>
                                        <p:tav tm="0">
                                          <p:val>
                                            <p:fltVal val="0"/>
                                          </p:val>
                                        </p:tav>
                                        <p:tav tm="100000">
                                          <p:val>
                                            <p:strVal val="#ppt_h"/>
                                          </p:val>
                                        </p:tav>
                                      </p:tavLst>
                                    </p:anim>
                                    <p:animEffect transition="in" filter="fade">
                                      <p:cBhvr>
                                        <p:cTn id="24" dur="500"/>
                                        <p:tgtEl>
                                          <p:spTgt spid="6">
                                            <p:graphicEl>
                                              <a:dgm id="{1D5F6BC7-0B7C-46DE-A6D9-3FC6FA7F0E8E}"/>
                                            </p:graphicEl>
                                          </p:spTgt>
                                        </p:tgtEl>
                                      </p:cBhvr>
                                    </p:animEffect>
                                  </p:childTnLst>
                                </p:cTn>
                              </p:par>
                            </p:childTnLst>
                          </p:cTn>
                        </p:par>
                      </p:childTnLst>
                    </p:cTn>
                  </p:par>
                  <p:par>
                    <p:cTn id="25" fill="hold">
                      <p:stCondLst>
                        <p:cond delay="indefinite"/>
                      </p:stCondLst>
                      <p:childTnLst>
                        <p:par>
                          <p:cTn id="26" fill="hold">
                            <p:stCondLst>
                              <p:cond delay="0"/>
                            </p:stCondLst>
                            <p:childTnLst>
                              <p:par>
                                <p:cTn id="27" presetID="19" presetClass="emph" presetSubtype="0" fill="hold" grpId="1" nodeType="clickEffect">
                                  <p:stCondLst>
                                    <p:cond delay="0"/>
                                  </p:stCondLst>
                                  <p:childTnLst>
                                    <p:animClr clrSpc="rgb" dir="cw">
                                      <p:cBhvr override="childStyle">
                                        <p:cTn id="28" dur="500" fill="hold"/>
                                        <p:tgtEl>
                                          <p:spTgt spid="6">
                                            <p:graphicEl>
                                              <a:dgm id="{6F486339-E8D0-49E6-880A-AFDAF471F77E}"/>
                                            </p:graphicEl>
                                          </p:spTgt>
                                        </p:tgtEl>
                                        <p:attrNameLst>
                                          <p:attrName>style.color</p:attrName>
                                        </p:attrNameLst>
                                      </p:cBhvr>
                                      <p:to>
                                        <a:schemeClr val="accent2"/>
                                      </p:to>
                                    </p:animClr>
                                    <p:animClr clrSpc="rgb" dir="cw">
                                      <p:cBhvr>
                                        <p:cTn id="29" dur="500" fill="hold"/>
                                        <p:tgtEl>
                                          <p:spTgt spid="6">
                                            <p:graphicEl>
                                              <a:dgm id="{6F486339-E8D0-49E6-880A-AFDAF471F77E}"/>
                                            </p:graphicEl>
                                          </p:spTgt>
                                        </p:tgtEl>
                                        <p:attrNameLst>
                                          <p:attrName>fillcolor</p:attrName>
                                        </p:attrNameLst>
                                      </p:cBhvr>
                                      <p:to>
                                        <a:schemeClr val="accent2"/>
                                      </p:to>
                                    </p:animClr>
                                    <p:set>
                                      <p:cBhvr>
                                        <p:cTn id="30" dur="500" fill="hold"/>
                                        <p:tgtEl>
                                          <p:spTgt spid="6">
                                            <p:graphicEl>
                                              <a:dgm id="{6F486339-E8D0-49E6-880A-AFDAF471F77E}"/>
                                            </p:graphicEl>
                                          </p:spTgt>
                                        </p:tgtEl>
                                        <p:attrNameLst>
                                          <p:attrName>fill.type</p:attrName>
                                        </p:attrNameLst>
                                      </p:cBhvr>
                                      <p:to>
                                        <p:strVal val="solid"/>
                                      </p:to>
                                    </p:set>
                                    <p:set>
                                      <p:cBhvr>
                                        <p:cTn id="31" dur="500" fill="hold"/>
                                        <p:tgtEl>
                                          <p:spTgt spid="6">
                                            <p:graphicEl>
                                              <a:dgm id="{6F486339-E8D0-49E6-880A-AFDAF471F77E}"/>
                                            </p:graphicEl>
                                          </p:spTgt>
                                        </p:tgtEl>
                                        <p:attrNameLst>
                                          <p:attrName>fill.on</p:attrName>
                                        </p:attrNameLst>
                                      </p:cBhvr>
                                      <p:to>
                                        <p:strVal val="true"/>
                                      </p:to>
                                    </p:set>
                                  </p:childTnLst>
                                </p:cTn>
                              </p:par>
                              <p:par>
                                <p:cTn id="32" presetID="19" presetClass="emph" presetSubtype="0" fill="hold" grpId="1" nodeType="withEffect">
                                  <p:stCondLst>
                                    <p:cond delay="0"/>
                                  </p:stCondLst>
                                  <p:childTnLst>
                                    <p:animClr clrSpc="rgb" dir="cw">
                                      <p:cBhvr override="childStyle">
                                        <p:cTn id="33" dur="500" fill="hold"/>
                                        <p:tgtEl>
                                          <p:spTgt spid="6">
                                            <p:graphicEl>
                                              <a:dgm id="{8E717E19-EAC9-40C8-916A-8F64554274D0}"/>
                                            </p:graphicEl>
                                          </p:spTgt>
                                        </p:tgtEl>
                                        <p:attrNameLst>
                                          <p:attrName>style.color</p:attrName>
                                        </p:attrNameLst>
                                      </p:cBhvr>
                                      <p:to>
                                        <a:schemeClr val="accent2"/>
                                      </p:to>
                                    </p:animClr>
                                    <p:animClr clrSpc="rgb" dir="cw">
                                      <p:cBhvr>
                                        <p:cTn id="34" dur="500" fill="hold"/>
                                        <p:tgtEl>
                                          <p:spTgt spid="6">
                                            <p:graphicEl>
                                              <a:dgm id="{8E717E19-EAC9-40C8-916A-8F64554274D0}"/>
                                            </p:graphicEl>
                                          </p:spTgt>
                                        </p:tgtEl>
                                        <p:attrNameLst>
                                          <p:attrName>fillcolor</p:attrName>
                                        </p:attrNameLst>
                                      </p:cBhvr>
                                      <p:to>
                                        <a:schemeClr val="accent2"/>
                                      </p:to>
                                    </p:animClr>
                                    <p:set>
                                      <p:cBhvr>
                                        <p:cTn id="35" dur="500" fill="hold"/>
                                        <p:tgtEl>
                                          <p:spTgt spid="6">
                                            <p:graphicEl>
                                              <a:dgm id="{8E717E19-EAC9-40C8-916A-8F64554274D0}"/>
                                            </p:graphicEl>
                                          </p:spTgt>
                                        </p:tgtEl>
                                        <p:attrNameLst>
                                          <p:attrName>fill.type</p:attrName>
                                        </p:attrNameLst>
                                      </p:cBhvr>
                                      <p:to>
                                        <p:strVal val="solid"/>
                                      </p:to>
                                    </p:set>
                                    <p:set>
                                      <p:cBhvr>
                                        <p:cTn id="36" dur="500" fill="hold"/>
                                        <p:tgtEl>
                                          <p:spTgt spid="6">
                                            <p:graphicEl>
                                              <a:dgm id="{8E717E19-EAC9-40C8-916A-8F64554274D0}"/>
                                            </p:graphicEl>
                                          </p:spTgt>
                                        </p:tgtEl>
                                        <p:attrNameLst>
                                          <p:attrName>fill.on</p:attrName>
                                        </p:attrNameLst>
                                      </p:cBhvr>
                                      <p:to>
                                        <p:strVal val="true"/>
                                      </p:to>
                                    </p:set>
                                  </p:childTnLst>
                                </p:cTn>
                              </p:par>
                              <p:par>
                                <p:cTn id="37" presetID="19" presetClass="emph" presetSubtype="0" fill="hold" grpId="1" nodeType="withEffect">
                                  <p:stCondLst>
                                    <p:cond delay="0"/>
                                  </p:stCondLst>
                                  <p:childTnLst>
                                    <p:animClr clrSpc="rgb" dir="cw">
                                      <p:cBhvr override="childStyle">
                                        <p:cTn id="38" dur="500" fill="hold"/>
                                        <p:tgtEl>
                                          <p:spTgt spid="6">
                                            <p:graphicEl>
                                              <a:dgm id="{A76C95E4-26AF-4F44-8541-39F2C41FC906}"/>
                                            </p:graphicEl>
                                          </p:spTgt>
                                        </p:tgtEl>
                                        <p:attrNameLst>
                                          <p:attrName>style.color</p:attrName>
                                        </p:attrNameLst>
                                      </p:cBhvr>
                                      <p:to>
                                        <a:schemeClr val="accent2"/>
                                      </p:to>
                                    </p:animClr>
                                    <p:animClr clrSpc="rgb" dir="cw">
                                      <p:cBhvr>
                                        <p:cTn id="39" dur="500" fill="hold"/>
                                        <p:tgtEl>
                                          <p:spTgt spid="6">
                                            <p:graphicEl>
                                              <a:dgm id="{A76C95E4-26AF-4F44-8541-39F2C41FC906}"/>
                                            </p:graphicEl>
                                          </p:spTgt>
                                        </p:tgtEl>
                                        <p:attrNameLst>
                                          <p:attrName>fillcolor</p:attrName>
                                        </p:attrNameLst>
                                      </p:cBhvr>
                                      <p:to>
                                        <a:schemeClr val="accent2"/>
                                      </p:to>
                                    </p:animClr>
                                    <p:set>
                                      <p:cBhvr>
                                        <p:cTn id="40" dur="500" fill="hold"/>
                                        <p:tgtEl>
                                          <p:spTgt spid="6">
                                            <p:graphicEl>
                                              <a:dgm id="{A76C95E4-26AF-4F44-8541-39F2C41FC906}"/>
                                            </p:graphicEl>
                                          </p:spTgt>
                                        </p:tgtEl>
                                        <p:attrNameLst>
                                          <p:attrName>fill.type</p:attrName>
                                        </p:attrNameLst>
                                      </p:cBhvr>
                                      <p:to>
                                        <p:strVal val="solid"/>
                                      </p:to>
                                    </p:set>
                                    <p:set>
                                      <p:cBhvr>
                                        <p:cTn id="41" dur="500" fill="hold"/>
                                        <p:tgtEl>
                                          <p:spTgt spid="6">
                                            <p:graphicEl>
                                              <a:dgm id="{A76C95E4-26AF-4F44-8541-39F2C41FC906}"/>
                                            </p:graphicEl>
                                          </p:spTgt>
                                        </p:tgtEl>
                                        <p:attrNameLst>
                                          <p:attrName>fill.on</p:attrName>
                                        </p:attrNameLst>
                                      </p:cBhvr>
                                      <p:to>
                                        <p:strVal val="true"/>
                                      </p:to>
                                    </p:set>
                                  </p:childTnLst>
                                </p:cTn>
                              </p:par>
                              <p:par>
                                <p:cTn id="42" presetID="19" presetClass="emph" presetSubtype="0" fill="hold" grpId="1" nodeType="withEffect">
                                  <p:stCondLst>
                                    <p:cond delay="0"/>
                                  </p:stCondLst>
                                  <p:childTnLst>
                                    <p:animClr clrSpc="rgb" dir="cw">
                                      <p:cBhvr override="childStyle">
                                        <p:cTn id="43" dur="500" fill="hold"/>
                                        <p:tgtEl>
                                          <p:spTgt spid="6">
                                            <p:graphicEl>
                                              <a:dgm id="{1D5F6BC7-0B7C-46DE-A6D9-3FC6FA7F0E8E}"/>
                                            </p:graphicEl>
                                          </p:spTgt>
                                        </p:tgtEl>
                                        <p:attrNameLst>
                                          <p:attrName>style.color</p:attrName>
                                        </p:attrNameLst>
                                      </p:cBhvr>
                                      <p:to>
                                        <a:schemeClr val="accent2"/>
                                      </p:to>
                                    </p:animClr>
                                    <p:animClr clrSpc="rgb" dir="cw">
                                      <p:cBhvr>
                                        <p:cTn id="44" dur="500" fill="hold"/>
                                        <p:tgtEl>
                                          <p:spTgt spid="6">
                                            <p:graphicEl>
                                              <a:dgm id="{1D5F6BC7-0B7C-46DE-A6D9-3FC6FA7F0E8E}"/>
                                            </p:graphicEl>
                                          </p:spTgt>
                                        </p:tgtEl>
                                        <p:attrNameLst>
                                          <p:attrName>fillcolor</p:attrName>
                                        </p:attrNameLst>
                                      </p:cBhvr>
                                      <p:to>
                                        <a:schemeClr val="accent2"/>
                                      </p:to>
                                    </p:animClr>
                                    <p:set>
                                      <p:cBhvr>
                                        <p:cTn id="45" dur="500" fill="hold"/>
                                        <p:tgtEl>
                                          <p:spTgt spid="6">
                                            <p:graphicEl>
                                              <a:dgm id="{1D5F6BC7-0B7C-46DE-A6D9-3FC6FA7F0E8E}"/>
                                            </p:graphicEl>
                                          </p:spTgt>
                                        </p:tgtEl>
                                        <p:attrNameLst>
                                          <p:attrName>fill.type</p:attrName>
                                        </p:attrNameLst>
                                      </p:cBhvr>
                                      <p:to>
                                        <p:strVal val="solid"/>
                                      </p:to>
                                    </p:set>
                                    <p:set>
                                      <p:cBhvr>
                                        <p:cTn id="46" dur="500" fill="hold"/>
                                        <p:tgtEl>
                                          <p:spTgt spid="6">
                                            <p:graphicEl>
                                              <a:dgm id="{1D5F6BC7-0B7C-46DE-A6D9-3FC6FA7F0E8E}"/>
                                            </p:graphic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p:bldSub>
      </p:bldGraphic>
      <p:bldGraphic spid="6" grpId="1">
        <p:bldSub>
          <a:bldDgm/>
        </p:bldSub>
      </p:bldGraphic>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641550"/>
            <a:ext cx="5486400" cy="1172750"/>
          </a:xfrm>
        </p:spPr>
        <p:txBody>
          <a:bodyPr/>
          <a:lstStyle/>
          <a:p>
            <a:r>
              <a:rPr lang="en-US" dirty="0"/>
              <a:t>Premium Waiver Rider</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050911936"/>
              </p:ext>
            </p:extLst>
          </p:nvPr>
        </p:nvGraphicFramePr>
        <p:xfrm>
          <a:off x="1676400" y="1657350"/>
          <a:ext cx="5486400" cy="2743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12"/>
          </p:nvPr>
        </p:nvSpPr>
        <p:spPr/>
        <p:txBody>
          <a:bodyPr/>
          <a:lstStyle/>
          <a:p>
            <a:fld id="{00000000-1234-1234-1234-123412341234}" type="slidenum">
              <a:rPr lang="en" smtClean="0"/>
              <a:pPr/>
              <a:t>10</a:t>
            </a:fld>
            <a:endParaRPr lang="en"/>
          </a:p>
        </p:txBody>
      </p:sp>
      <p:pic>
        <p:nvPicPr>
          <p:cNvPr id="3" name="Picture 2">
            <a:extLst>
              <a:ext uri="{FF2B5EF4-FFF2-40B4-BE49-F238E27FC236}">
                <a16:creationId xmlns:a16="http://schemas.microsoft.com/office/drawing/2014/main" id="{75A1E904-9124-44F0-A17C-1BC8A1694B14}"/>
              </a:ext>
            </a:extLst>
          </p:cNvPr>
          <p:cNvPicPr>
            <a:picLocks noChangeAspect="1" noChangeArrowheads="1"/>
          </p:cNvPicPr>
          <p:nvPr/>
        </p:nvPicPr>
        <p:blipFill rotWithShape="1">
          <a:blip r:embed="rId7" cstate="print"/>
          <a:srcRect l="7472" t="17837" r="8046" b="21962"/>
          <a:stretch/>
        </p:blipFill>
        <p:spPr bwMode="auto">
          <a:xfrm>
            <a:off x="232046" y="209550"/>
            <a:ext cx="1175999" cy="432000"/>
          </a:xfrm>
          <a:prstGeom prst="rect">
            <a:avLst/>
          </a:prstGeom>
          <a:ln>
            <a:noFill/>
          </a:ln>
          <a:effectLst>
            <a:outerShdw blurRad="292100" dist="139700" dir="2700000" algn="tl" rotWithShape="0">
              <a:srgbClr val="333333">
                <a:alpha val="65000"/>
              </a:srgbClr>
            </a:outerShdw>
          </a:effectLst>
        </p:spPr>
      </p:pic>
      <p:pic>
        <p:nvPicPr>
          <p:cNvPr id="4" name="Picture 3" descr="Service - Global Finsol Pvt Ltd Photos, Hebbal, Bangalore - Car Insurance Agents"/>
          <p:cNvPicPr>
            <a:picLocks noChangeAspect="1" noChangeArrowheads="1"/>
          </p:cNvPicPr>
          <p:nvPr/>
        </p:nvPicPr>
        <p:blipFill>
          <a:blip r:embed="rId8" cstate="print"/>
          <a:srcRect/>
          <a:stretch>
            <a:fillRect/>
          </a:stretch>
        </p:blipFill>
        <p:spPr bwMode="auto">
          <a:xfrm>
            <a:off x="8166763" y="4513659"/>
            <a:ext cx="857250" cy="514350"/>
          </a:xfrm>
          <a:prstGeom prst="rect">
            <a:avLst/>
          </a:prstGeom>
          <a:noFill/>
        </p:spPr>
      </p:pic>
      <p:sp>
        <p:nvSpPr>
          <p:cNvPr id="9" name="Rectangle: Rounded Corners 10">
            <a:extLst>
              <a:ext uri="{FF2B5EF4-FFF2-40B4-BE49-F238E27FC236}">
                <a16:creationId xmlns:a16="http://schemas.microsoft.com/office/drawing/2014/main" id="{3E6AE5F0-CD31-45F7-8210-E5EECCE91370}"/>
              </a:ext>
            </a:extLst>
          </p:cNvPr>
          <p:cNvSpPr/>
          <p:nvPr/>
        </p:nvSpPr>
        <p:spPr>
          <a:xfrm>
            <a:off x="6255026" y="1530626"/>
            <a:ext cx="2584174" cy="3265004"/>
          </a:xfrm>
          <a:prstGeom prst="roundRect">
            <a:avLst/>
          </a:prstGeom>
        </p:spPr>
        <p:style>
          <a:lnRef idx="0">
            <a:schemeClr val="accent4"/>
          </a:lnRef>
          <a:fillRef idx="3">
            <a:schemeClr val="accent4"/>
          </a:fillRef>
          <a:effectRef idx="3">
            <a:schemeClr val="accent4"/>
          </a:effectRef>
          <a:fontRef idx="minor">
            <a:schemeClr val="lt1"/>
          </a:fontRef>
        </p:style>
        <p:txBody>
          <a:bodyPr lIns="68580" tIns="34290" rIns="68580" bIns="34290" rtlCol="0" anchor="ctr"/>
          <a:lstStyle/>
          <a:p>
            <a:pPr algn="ctr" defTabSz="342900">
              <a:buClrTx/>
              <a:defRPr/>
            </a:pPr>
            <a:endParaRPr lang="en-IN" sz="1200" u="sng" kern="1200" dirty="0">
              <a:solidFill>
                <a:prstClr val="black"/>
              </a:solidFill>
              <a:latin typeface="Trebuchet MS" panose="020B0603020202020204"/>
            </a:endParaRPr>
          </a:p>
          <a:p>
            <a:pPr algn="ctr" defTabSz="342900">
              <a:buClrTx/>
              <a:defRPr/>
            </a:pPr>
            <a:endParaRPr lang="en-IN" sz="1200" u="sng" kern="1200" dirty="0">
              <a:solidFill>
                <a:prstClr val="black"/>
              </a:solidFill>
              <a:latin typeface="Trebuchet MS" panose="020B0603020202020204"/>
            </a:endParaRPr>
          </a:p>
          <a:p>
            <a:pPr algn="ctr" defTabSz="342900">
              <a:buClrTx/>
              <a:defRPr/>
            </a:pPr>
            <a:endParaRPr lang="en-IN" sz="1200" u="sng" kern="1200" dirty="0">
              <a:solidFill>
                <a:prstClr val="black"/>
              </a:solidFill>
              <a:latin typeface="Trebuchet MS" panose="020B0603020202020204"/>
            </a:endParaRPr>
          </a:p>
          <a:p>
            <a:pPr algn="ctr" defTabSz="342900">
              <a:buClrTx/>
              <a:defRPr/>
            </a:pPr>
            <a:endParaRPr lang="en-IN" sz="1200" b="1" u="sng" kern="1200" dirty="0">
              <a:solidFill>
                <a:prstClr val="black"/>
              </a:solidFill>
              <a:latin typeface="Trebuchet MS" panose="020B0603020202020204"/>
            </a:endParaRPr>
          </a:p>
          <a:p>
            <a:pPr algn="ctr" defTabSz="342900">
              <a:buClrTx/>
              <a:defRPr/>
            </a:pPr>
            <a:endParaRPr lang="en-IN" sz="1200" b="1" u="sng" kern="1200" dirty="0">
              <a:solidFill>
                <a:prstClr val="black"/>
              </a:solidFill>
              <a:latin typeface="Trebuchet MS" panose="020B0603020202020204"/>
            </a:endParaRPr>
          </a:p>
          <a:p>
            <a:pPr algn="ctr" defTabSz="342900">
              <a:buClrTx/>
              <a:defRPr/>
            </a:pPr>
            <a:endParaRPr lang="en-IN" sz="1200" b="1" u="sng" kern="1200" dirty="0">
              <a:solidFill>
                <a:prstClr val="black"/>
              </a:solidFill>
              <a:latin typeface="Trebuchet MS" panose="020B0603020202020204"/>
            </a:endParaRPr>
          </a:p>
          <a:p>
            <a:pPr algn="ctr" defTabSz="342900">
              <a:buClrTx/>
              <a:defRPr/>
            </a:pPr>
            <a:r>
              <a:rPr lang="en-IN" sz="1200" b="1" u="sng" kern="1200" dirty="0">
                <a:solidFill>
                  <a:prstClr val="black"/>
                </a:solidFill>
                <a:latin typeface="Trebuchet MS" panose="020B0603020202020204"/>
              </a:rPr>
              <a:t>Scenario 3:</a:t>
            </a:r>
            <a:r>
              <a:rPr lang="en-IN" sz="1200" b="1" kern="1200" dirty="0">
                <a:solidFill>
                  <a:prstClr val="black"/>
                </a:solidFill>
                <a:latin typeface="Trebuchet MS" panose="020B0603020202020204"/>
              </a:rPr>
              <a:t> </a:t>
            </a:r>
          </a:p>
          <a:p>
            <a:pPr algn="ctr" defTabSz="342900">
              <a:buClrTx/>
              <a:defRPr/>
            </a:pPr>
            <a:r>
              <a:rPr lang="en-IN" sz="1200" b="1" u="sng" kern="1200" dirty="0">
                <a:solidFill>
                  <a:prstClr val="black"/>
                </a:solidFill>
                <a:latin typeface="Trebuchet MS" panose="020B0603020202020204"/>
              </a:rPr>
              <a:t>Santosh being proposer of his minor son and expires at 5</a:t>
            </a:r>
            <a:r>
              <a:rPr lang="en-IN" sz="1200" b="1" u="sng" kern="1200" baseline="30000" dirty="0">
                <a:solidFill>
                  <a:prstClr val="black"/>
                </a:solidFill>
                <a:latin typeface="Trebuchet MS" panose="020B0603020202020204"/>
              </a:rPr>
              <a:t>th</a:t>
            </a:r>
            <a:r>
              <a:rPr lang="en-IN" sz="1200" b="1" u="sng" kern="1200" dirty="0">
                <a:solidFill>
                  <a:prstClr val="black"/>
                </a:solidFill>
                <a:latin typeface="Trebuchet MS" panose="020B0603020202020204"/>
              </a:rPr>
              <a:t> Policy year and had opted PWR</a:t>
            </a:r>
          </a:p>
          <a:p>
            <a:pPr algn="ctr" defTabSz="342900">
              <a:buClrTx/>
              <a:defRPr/>
            </a:pPr>
            <a:endParaRPr lang="en-IN" sz="1200" kern="1200" dirty="0">
              <a:solidFill>
                <a:prstClr val="black"/>
              </a:solidFill>
              <a:latin typeface="Trebuchet MS" panose="020B0603020202020204"/>
            </a:endParaRPr>
          </a:p>
          <a:p>
            <a:pPr marL="214313" indent="-214313" defTabSz="342900">
              <a:buClrTx/>
              <a:buFont typeface="Arial" panose="020B0604020202020204" pitchFamily="34" charset="0"/>
              <a:buChar char="•"/>
              <a:defRPr/>
            </a:pPr>
            <a:r>
              <a:rPr lang="en-IN" sz="1200" kern="1200" dirty="0">
                <a:solidFill>
                  <a:prstClr val="black"/>
                </a:solidFill>
                <a:latin typeface="Trebuchet MS" panose="020B0603020202020204"/>
              </a:rPr>
              <a:t>All future premiums will be waived off</a:t>
            </a:r>
          </a:p>
          <a:p>
            <a:pPr marL="214313" indent="-214313" defTabSz="342900">
              <a:buClrTx/>
              <a:buFont typeface="Arial" panose="020B0604020202020204" pitchFamily="34" charset="0"/>
              <a:buChar char="•"/>
              <a:defRPr/>
            </a:pPr>
            <a:r>
              <a:rPr lang="en-IN" sz="1200" kern="1200" dirty="0">
                <a:solidFill>
                  <a:prstClr val="black"/>
                </a:solidFill>
                <a:latin typeface="Trebuchet MS" panose="020B0603020202020204"/>
              </a:rPr>
              <a:t>LA will receive the survival payouts &amp; Maturity benefit will given</a:t>
            </a:r>
          </a:p>
          <a:p>
            <a:pPr marL="214313" indent="-214313" defTabSz="342900">
              <a:buClrTx/>
              <a:buFont typeface="Arial" panose="020B0604020202020204" pitchFamily="34" charset="0"/>
              <a:buChar char="•"/>
              <a:defRPr/>
            </a:pPr>
            <a:r>
              <a:rPr lang="en-IN" sz="1200" dirty="0">
                <a:solidFill>
                  <a:schemeClr val="tx1"/>
                </a:solidFill>
              </a:rPr>
              <a:t>In case death of LA, 13 times of AP</a:t>
            </a:r>
            <a:endParaRPr lang="en-IN" sz="1200" kern="1200" dirty="0">
              <a:solidFill>
                <a:prstClr val="black"/>
              </a:solidFill>
              <a:latin typeface="Trebuchet MS" panose="020B0603020202020204"/>
            </a:endParaRPr>
          </a:p>
          <a:p>
            <a:pPr marL="214313" indent="-214313" algn="ctr" defTabSz="342900">
              <a:buClrTx/>
              <a:buFont typeface="Arial" panose="020B0604020202020204" pitchFamily="34" charset="0"/>
              <a:buChar char="•"/>
              <a:defRPr/>
            </a:pPr>
            <a:endParaRPr lang="en-IN" sz="1200" kern="1200" dirty="0">
              <a:solidFill>
                <a:prstClr val="black"/>
              </a:solidFill>
              <a:latin typeface="Trebuchet MS" panose="020B0603020202020204"/>
            </a:endParaRPr>
          </a:p>
          <a:p>
            <a:pPr marL="214313" indent="-214313" algn="ctr" defTabSz="342900">
              <a:buClrTx/>
              <a:buFont typeface="Arial" panose="020B0604020202020204" pitchFamily="34" charset="0"/>
              <a:buChar char="•"/>
              <a:defRPr/>
            </a:pPr>
            <a:endParaRPr lang="en-IN" sz="1200" kern="1200" dirty="0">
              <a:solidFill>
                <a:prstClr val="black"/>
              </a:solidFill>
              <a:latin typeface="Trebuchet MS" panose="020B0603020202020204"/>
            </a:endParaRPr>
          </a:p>
          <a:p>
            <a:pPr algn="ctr" defTabSz="342900">
              <a:buClrTx/>
              <a:defRPr/>
            </a:pPr>
            <a:endParaRPr lang="en-IN" sz="1200" kern="1200" dirty="0">
              <a:solidFill>
                <a:prstClr val="black"/>
              </a:solidFill>
              <a:latin typeface="Trebuchet MS" panose="020B0603020202020204"/>
            </a:endParaRPr>
          </a:p>
          <a:p>
            <a:pPr algn="ctr" defTabSz="342900">
              <a:buClrTx/>
              <a:defRPr/>
            </a:pPr>
            <a:endParaRPr lang="en-IN" sz="1200" kern="1200" dirty="0">
              <a:solidFill>
                <a:prstClr val="black"/>
              </a:solidFill>
              <a:latin typeface="Trebuchet MS" panose="020B0603020202020204"/>
            </a:endParaRPr>
          </a:p>
          <a:p>
            <a:pPr algn="ctr" defTabSz="342900">
              <a:buClrTx/>
              <a:defRPr/>
            </a:pPr>
            <a:endParaRPr lang="en-IN" sz="1200" kern="1200" dirty="0">
              <a:solidFill>
                <a:prstClr val="black"/>
              </a:solidFill>
              <a:latin typeface="Trebuchet MS" panose="020B0603020202020204"/>
            </a:endParaRPr>
          </a:p>
        </p:txBody>
      </p:sp>
    </p:spTree>
    <p:extLst>
      <p:ext uri="{BB962C8B-B14F-4D97-AF65-F5344CB8AC3E}">
        <p14:creationId xmlns:p14="http://schemas.microsoft.com/office/powerpoint/2010/main" val="736755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graphicEl>
                                              <a:dgm id="{641305A0-6D06-461B-853D-44A852B0ED31}"/>
                                            </p:graphicEl>
                                          </p:spTgt>
                                        </p:tgtEl>
                                        <p:attrNameLst>
                                          <p:attrName>style.visibility</p:attrName>
                                        </p:attrNameLst>
                                      </p:cBhvr>
                                      <p:to>
                                        <p:strVal val="visible"/>
                                      </p:to>
                                    </p:set>
                                    <p:animEffect transition="in" filter="randombar(horizontal)">
                                      <p:cBhvr>
                                        <p:cTn id="12" dur="500"/>
                                        <p:tgtEl>
                                          <p:spTgt spid="7">
                                            <p:graphicEl>
                                              <a:dgm id="{641305A0-6D06-461B-853D-44A852B0ED31}"/>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7">
                                            <p:graphicEl>
                                              <a:dgm id="{BC582570-0C77-47E0-ACC9-3171F1FA9449}"/>
                                            </p:graphicEl>
                                          </p:spTgt>
                                        </p:tgtEl>
                                        <p:attrNameLst>
                                          <p:attrName>style.visibility</p:attrName>
                                        </p:attrNameLst>
                                      </p:cBhvr>
                                      <p:to>
                                        <p:strVal val="visible"/>
                                      </p:to>
                                    </p:set>
                                    <p:animEffect transition="in" filter="randombar(horizontal)">
                                      <p:cBhvr>
                                        <p:cTn id="17" dur="500"/>
                                        <p:tgtEl>
                                          <p:spTgt spid="7">
                                            <p:graphicEl>
                                              <a:dgm id="{BC582570-0C77-47E0-ACC9-3171F1FA9449}"/>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7">
                                            <p:graphicEl>
                                              <a:dgm id="{9D4B3D58-CC80-4413-88F4-13B1FABD214E}"/>
                                            </p:graphicEl>
                                          </p:spTgt>
                                        </p:tgtEl>
                                        <p:attrNameLst>
                                          <p:attrName>style.visibility</p:attrName>
                                        </p:attrNameLst>
                                      </p:cBhvr>
                                      <p:to>
                                        <p:strVal val="visible"/>
                                      </p:to>
                                    </p:set>
                                    <p:animEffect transition="in" filter="randombar(horizontal)">
                                      <p:cBhvr>
                                        <p:cTn id="22" dur="500"/>
                                        <p:tgtEl>
                                          <p:spTgt spid="7">
                                            <p:graphicEl>
                                              <a:dgm id="{9D4B3D58-CC80-4413-88F4-13B1FABD214E}"/>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7">
                                            <p:graphicEl>
                                              <a:dgm id="{24D5CC5D-2EA4-414D-B374-0C6413C9CA99}"/>
                                            </p:graphicEl>
                                          </p:spTgt>
                                        </p:tgtEl>
                                        <p:attrNameLst>
                                          <p:attrName>style.visibility</p:attrName>
                                        </p:attrNameLst>
                                      </p:cBhvr>
                                      <p:to>
                                        <p:strVal val="visible"/>
                                      </p:to>
                                    </p:set>
                                    <p:animEffect transition="in" filter="randombar(horizontal)">
                                      <p:cBhvr>
                                        <p:cTn id="27" dur="500"/>
                                        <p:tgtEl>
                                          <p:spTgt spid="7">
                                            <p:graphicEl>
                                              <a:dgm id="{24D5CC5D-2EA4-414D-B374-0C6413C9CA99}"/>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7">
                                            <p:graphicEl>
                                              <a:dgm id="{F8CAAA4A-711E-4E06-8ACF-A1E56D45030D}"/>
                                            </p:graphicEl>
                                          </p:spTgt>
                                        </p:tgtEl>
                                        <p:attrNameLst>
                                          <p:attrName>style.visibility</p:attrName>
                                        </p:attrNameLst>
                                      </p:cBhvr>
                                      <p:to>
                                        <p:strVal val="visible"/>
                                      </p:to>
                                    </p:set>
                                    <p:animEffect transition="in" filter="randombar(horizontal)">
                                      <p:cBhvr>
                                        <p:cTn id="32" dur="500"/>
                                        <p:tgtEl>
                                          <p:spTgt spid="7">
                                            <p:graphicEl>
                                              <a:dgm id="{F8CAAA4A-711E-4E06-8ACF-A1E56D45030D}"/>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7">
                                            <p:graphicEl>
                                              <a:dgm id="{749711A8-76D1-4F24-A203-42BFCFF57CFA}"/>
                                            </p:graphicEl>
                                          </p:spTgt>
                                        </p:tgtEl>
                                        <p:attrNameLst>
                                          <p:attrName>style.visibility</p:attrName>
                                        </p:attrNameLst>
                                      </p:cBhvr>
                                      <p:to>
                                        <p:strVal val="visible"/>
                                      </p:to>
                                    </p:set>
                                    <p:animEffect transition="in" filter="randombar(horizontal)">
                                      <p:cBhvr>
                                        <p:cTn id="37" dur="500"/>
                                        <p:tgtEl>
                                          <p:spTgt spid="7">
                                            <p:graphicEl>
                                              <a:dgm id="{749711A8-76D1-4F24-A203-42BFCFF57CFA}"/>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heel(1)">
                                      <p:cBhvr>
                                        <p:cTn id="4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Graphic spid="7" grpId="0">
        <p:bldSub>
          <a:bldDgm bld="one"/>
        </p:bldSub>
      </p:bldGraphic>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76200" y="758037"/>
            <a:ext cx="4343400" cy="990600"/>
          </a:xfrm>
        </p:spPr>
        <p:txBody>
          <a:bodyPr anchor="t"/>
          <a:lstStyle/>
          <a:p>
            <a:pPr lvl="0"/>
            <a:r>
              <a:rPr lang="en-US" sz="2400" dirty="0"/>
              <a:t>What happens </a:t>
            </a:r>
            <a:r>
              <a:rPr lang="en-US" sz="2000" dirty="0"/>
              <a:t>If</a:t>
            </a:r>
            <a:r>
              <a:rPr lang="en-US" sz="2400" dirty="0"/>
              <a:t> I am unable </a:t>
            </a:r>
            <a:br>
              <a:rPr lang="en-US" sz="2400" dirty="0"/>
            </a:br>
            <a:r>
              <a:rPr lang="en-US" sz="2400" dirty="0"/>
              <a:t>to pay premiums?</a:t>
            </a:r>
            <a:br>
              <a:rPr lang="en-IN" sz="2400" dirty="0"/>
            </a:br>
            <a:endParaRPr lang="en-US" sz="2400" dirty="0"/>
          </a:p>
        </p:txBody>
      </p:sp>
      <p:graphicFrame>
        <p:nvGraphicFramePr>
          <p:cNvPr id="11" name="Diagram 10"/>
          <p:cNvGraphicFramePr/>
          <p:nvPr>
            <p:extLst>
              <p:ext uri="{D42A27DB-BD31-4B8C-83A1-F6EECF244321}">
                <p14:modId xmlns:p14="http://schemas.microsoft.com/office/powerpoint/2010/main" val="4264060300"/>
              </p:ext>
            </p:extLst>
          </p:nvPr>
        </p:nvGraphicFramePr>
        <p:xfrm>
          <a:off x="1676400" y="1885950"/>
          <a:ext cx="6172200" cy="3016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idx="12"/>
          </p:nvPr>
        </p:nvSpPr>
        <p:spPr/>
        <p:txBody>
          <a:bodyPr/>
          <a:lstStyle/>
          <a:p>
            <a:fld id="{00000000-1234-1234-1234-123412341234}" type="slidenum">
              <a:rPr lang="en" smtClean="0"/>
              <a:pPr/>
              <a:t>11</a:t>
            </a:fld>
            <a:endParaRPr lang="en"/>
          </a:p>
        </p:txBody>
      </p:sp>
      <p:pic>
        <p:nvPicPr>
          <p:cNvPr id="7"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783" y="-2551"/>
            <a:ext cx="1408228" cy="760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descr="Service - Global Finsol Pvt Ltd Photos, Hebbal, Bangalore - Car Insurance Agents"/>
          <p:cNvPicPr>
            <a:picLocks noChangeAspect="1" noChangeArrowheads="1"/>
          </p:cNvPicPr>
          <p:nvPr/>
        </p:nvPicPr>
        <p:blipFill>
          <a:blip r:embed="rId8" cstate="print"/>
          <a:srcRect/>
          <a:stretch>
            <a:fillRect/>
          </a:stretch>
        </p:blipFill>
        <p:spPr bwMode="auto">
          <a:xfrm>
            <a:off x="8197936" y="4476750"/>
            <a:ext cx="857250" cy="514350"/>
          </a:xfrm>
          <a:prstGeom prst="rect">
            <a:avLst/>
          </a:prstGeom>
          <a:noFill/>
        </p:spPr>
      </p:pic>
    </p:spTree>
    <p:extLst>
      <p:ext uri="{BB962C8B-B14F-4D97-AF65-F5344CB8AC3E}">
        <p14:creationId xmlns:p14="http://schemas.microsoft.com/office/powerpoint/2010/main" val="3238805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1">
                                            <p:graphicEl>
                                              <a:dgm id="{D74F3644-57EB-490D-A0A1-B5BEE7C77E8A}"/>
                                            </p:graphicEl>
                                          </p:spTgt>
                                        </p:tgtEl>
                                        <p:attrNameLst>
                                          <p:attrName>style.visibility</p:attrName>
                                        </p:attrNameLst>
                                      </p:cBhvr>
                                      <p:to>
                                        <p:strVal val="visible"/>
                                      </p:to>
                                    </p:set>
                                    <p:animEffect transition="in" filter="wheel(1)">
                                      <p:cBhvr>
                                        <p:cTn id="12" dur="2000"/>
                                        <p:tgtEl>
                                          <p:spTgt spid="11">
                                            <p:graphicEl>
                                              <a:dgm id="{D74F3644-57EB-490D-A0A1-B5BEE7C77E8A}"/>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1">
                                            <p:graphicEl>
                                              <a:dgm id="{28E79459-3F08-4A77-BF64-B6F9BE2B591E}"/>
                                            </p:graphicEl>
                                          </p:spTgt>
                                        </p:tgtEl>
                                        <p:attrNameLst>
                                          <p:attrName>style.visibility</p:attrName>
                                        </p:attrNameLst>
                                      </p:cBhvr>
                                      <p:to>
                                        <p:strVal val="visible"/>
                                      </p:to>
                                    </p:set>
                                    <p:animEffect transition="in" filter="wheel(1)">
                                      <p:cBhvr>
                                        <p:cTn id="17" dur="2000"/>
                                        <p:tgtEl>
                                          <p:spTgt spid="11">
                                            <p:graphicEl>
                                              <a:dgm id="{28E79459-3F08-4A77-BF64-B6F9BE2B591E}"/>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1">
                                            <p:graphicEl>
                                              <a:dgm id="{BBA3DFF3-159E-4225-837A-10E34B631FD5}"/>
                                            </p:graphicEl>
                                          </p:spTgt>
                                        </p:tgtEl>
                                        <p:attrNameLst>
                                          <p:attrName>style.visibility</p:attrName>
                                        </p:attrNameLst>
                                      </p:cBhvr>
                                      <p:to>
                                        <p:strVal val="visible"/>
                                      </p:to>
                                    </p:set>
                                    <p:animEffect transition="in" filter="wheel(1)">
                                      <p:cBhvr>
                                        <p:cTn id="22" dur="2000"/>
                                        <p:tgtEl>
                                          <p:spTgt spid="11">
                                            <p:graphicEl>
                                              <a:dgm id="{BBA3DFF3-159E-4225-837A-10E34B631FD5}"/>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11">
                                            <p:graphicEl>
                                              <a:dgm id="{19923592-8A67-49B0-841E-17FBBCE11CEA}"/>
                                            </p:graphicEl>
                                          </p:spTgt>
                                        </p:tgtEl>
                                        <p:attrNameLst>
                                          <p:attrName>style.visibility</p:attrName>
                                        </p:attrNameLst>
                                      </p:cBhvr>
                                      <p:to>
                                        <p:strVal val="visible"/>
                                      </p:to>
                                    </p:set>
                                    <p:animEffect transition="in" filter="wheel(1)">
                                      <p:cBhvr>
                                        <p:cTn id="27" dur="2000"/>
                                        <p:tgtEl>
                                          <p:spTgt spid="11">
                                            <p:graphicEl>
                                              <a:dgm id="{19923592-8A67-49B0-841E-17FBBCE11CE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Graphic spid="11" grpId="0">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fld id="{00000000-1234-1234-1234-123412341234}" type="slidenum">
              <a:rPr lang="en" smtClean="0"/>
              <a:pPr/>
              <a:t>12</a:t>
            </a:fld>
            <a:endParaRPr lang="en"/>
          </a:p>
        </p:txBody>
      </p:sp>
      <p:sp>
        <p:nvSpPr>
          <p:cNvPr id="3" name="Rectangle 2"/>
          <p:cNvSpPr/>
          <p:nvPr/>
        </p:nvSpPr>
        <p:spPr>
          <a:xfrm>
            <a:off x="55419" y="590550"/>
            <a:ext cx="3449781" cy="30777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a:r>
              <a:rPr lang="en-US" b="1" dirty="0"/>
              <a:t>SIP Paid Up &amp; Surrender Calculations</a:t>
            </a:r>
            <a:endParaRPr lang="en-IN" dirty="0"/>
          </a:p>
        </p:txBody>
      </p:sp>
      <p:sp>
        <p:nvSpPr>
          <p:cNvPr id="4" name="Rectangle 3">
            <a:extLst>
              <a:ext uri="{FF2B5EF4-FFF2-40B4-BE49-F238E27FC236}">
                <a16:creationId xmlns:a16="http://schemas.microsoft.com/office/drawing/2014/main" id="{F13B8C01-6DC1-4BDF-8BEF-D02FA5880C82}"/>
              </a:ext>
            </a:extLst>
          </p:cNvPr>
          <p:cNvSpPr/>
          <p:nvPr/>
        </p:nvSpPr>
        <p:spPr>
          <a:xfrm>
            <a:off x="1771389" y="895350"/>
            <a:ext cx="7296411" cy="2777683"/>
          </a:xfrm>
          <a:prstGeom prst="rect">
            <a:avLst/>
          </a:prstGeom>
        </p:spPr>
        <p:style>
          <a:lnRef idx="1">
            <a:schemeClr val="accent4"/>
          </a:lnRef>
          <a:fillRef idx="2">
            <a:schemeClr val="accent4"/>
          </a:fillRef>
          <a:effectRef idx="1">
            <a:schemeClr val="accent4"/>
          </a:effectRef>
          <a:fontRef idx="minor">
            <a:schemeClr val="dk1"/>
          </a:fontRef>
        </p:style>
        <p:txBody>
          <a:bodyPr wrap="square" lIns="68580" tIns="34290" rIns="68580" bIns="34290">
            <a:spAutoFit/>
          </a:bodyPr>
          <a:lstStyle/>
          <a:p>
            <a:r>
              <a:rPr lang="en-US" sz="1100" b="1" dirty="0"/>
              <a:t>Example </a:t>
            </a:r>
            <a:r>
              <a:rPr lang="en-US" sz="1100" b="1" dirty="0" err="1"/>
              <a:t>Santosh</a:t>
            </a:r>
            <a:r>
              <a:rPr lang="en-US" sz="1100" b="1" dirty="0"/>
              <a:t> has paid for 5 years premium 1 </a:t>
            </a:r>
            <a:r>
              <a:rPr lang="en-US" sz="1100" b="1" dirty="0" err="1"/>
              <a:t>Lakh</a:t>
            </a:r>
            <a:r>
              <a:rPr lang="en-US" sz="1100" b="1" dirty="0"/>
              <a:t> and discontinues the policy what happens ?</a:t>
            </a:r>
          </a:p>
          <a:p>
            <a:r>
              <a:rPr lang="en-US" sz="1100" b="1" dirty="0"/>
              <a:t> </a:t>
            </a:r>
          </a:p>
          <a:p>
            <a:r>
              <a:rPr lang="en-US" sz="1100" b="1" dirty="0"/>
              <a:t> </a:t>
            </a:r>
          </a:p>
          <a:p>
            <a:r>
              <a:rPr lang="en-US" sz="1100" b="1" dirty="0"/>
              <a:t>Paid Up Survival Payout =   (</a:t>
            </a:r>
            <a:r>
              <a:rPr lang="en-US" sz="1100" b="1" u="sng" dirty="0"/>
              <a:t>Number of Premiums paid X Sum Assured)</a:t>
            </a:r>
            <a:r>
              <a:rPr lang="en-US" sz="1100" b="1" dirty="0"/>
              <a:t>    = Reduced SA                                                                    		          Number of Premiums Payable </a:t>
            </a:r>
          </a:p>
          <a:p>
            <a:r>
              <a:rPr lang="en-US" sz="1100" b="1" dirty="0"/>
              <a:t>		8% of RSA </a:t>
            </a:r>
            <a:r>
              <a:rPr lang="en-US" sz="1100" b="1" dirty="0">
                <a:solidFill>
                  <a:schemeClr val="tx1"/>
                </a:solidFill>
              </a:rPr>
              <a:t>÷</a:t>
            </a:r>
            <a:r>
              <a:rPr lang="en-US" sz="1100" b="1" dirty="0"/>
              <a:t> 12 is payable on a monthly basis</a:t>
            </a:r>
          </a:p>
          <a:p>
            <a:r>
              <a:rPr lang="en-US" sz="1100" b="1" dirty="0"/>
              <a:t> </a:t>
            </a:r>
          </a:p>
          <a:p>
            <a:r>
              <a:rPr lang="en-US" sz="1100" b="1" dirty="0">
                <a:solidFill>
                  <a:srgbClr val="002060"/>
                </a:solidFill>
              </a:rPr>
              <a:t>Paid up Maturity Benefit =   (</a:t>
            </a:r>
            <a:r>
              <a:rPr lang="en-US" sz="1100" b="1" u="sng" dirty="0">
                <a:solidFill>
                  <a:srgbClr val="002060"/>
                </a:solidFill>
              </a:rPr>
              <a:t>Number of Premiums paid X Sum Assured on Maturity)</a:t>
            </a:r>
            <a:r>
              <a:rPr lang="en-US" sz="1100" b="1" dirty="0">
                <a:solidFill>
                  <a:srgbClr val="002060"/>
                </a:solidFill>
              </a:rPr>
              <a:t> </a:t>
            </a:r>
          </a:p>
          <a:p>
            <a:r>
              <a:rPr lang="en-US" sz="1100" b="1" dirty="0">
                <a:solidFill>
                  <a:srgbClr val="002060"/>
                </a:solidFill>
              </a:rPr>
              <a:t>                                                                          Number of Premiums Payable </a:t>
            </a:r>
          </a:p>
          <a:p>
            <a:r>
              <a:rPr lang="en-US" sz="1100" b="1" dirty="0">
                <a:solidFill>
                  <a:srgbClr val="002060"/>
                </a:solidFill>
              </a:rPr>
              <a:t>				+</a:t>
            </a:r>
          </a:p>
          <a:p>
            <a:r>
              <a:rPr lang="en-US" sz="1100" b="1" dirty="0">
                <a:solidFill>
                  <a:srgbClr val="002060"/>
                </a:solidFill>
              </a:rPr>
              <a:t>			10% GA on Reduced Sum Assured </a:t>
            </a:r>
          </a:p>
          <a:p>
            <a:r>
              <a:rPr lang="en-US" sz="1100" b="1" dirty="0"/>
              <a:t> </a:t>
            </a:r>
          </a:p>
          <a:p>
            <a:r>
              <a:rPr lang="en-US" sz="1100" b="1" dirty="0"/>
              <a:t>Paid up Sum Assured on Death =    (</a:t>
            </a:r>
            <a:r>
              <a:rPr lang="en-US" sz="1100" b="1" u="sng" dirty="0"/>
              <a:t>Number of Premiums paid X Sum Assured on Death)</a:t>
            </a:r>
            <a:endParaRPr lang="en-US" sz="1100" b="1" dirty="0"/>
          </a:p>
          <a:p>
            <a:r>
              <a:rPr lang="en-US" sz="1100" b="1" dirty="0"/>
              <a:t>                                                                        Number of Premiums Payable </a:t>
            </a:r>
          </a:p>
          <a:p>
            <a:r>
              <a:rPr lang="en-US" sz="1100" b="1" dirty="0"/>
              <a:t>Surrender = 50 % (percentage varies based on the year of surrender)</a:t>
            </a:r>
          </a:p>
          <a:p>
            <a:endParaRPr lang="en-US" sz="1100" b="1" dirty="0"/>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83" y="-2551"/>
            <a:ext cx="1408228" cy="760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descr="Service - Global Finsol Pvt Ltd Photos, Hebbal, Bangalore - Car Insurance Agents"/>
          <p:cNvPicPr>
            <a:picLocks noChangeAspect="1" noChangeArrowheads="1"/>
          </p:cNvPicPr>
          <p:nvPr/>
        </p:nvPicPr>
        <p:blipFill>
          <a:blip r:embed="rId3" cstate="print"/>
          <a:srcRect/>
          <a:stretch>
            <a:fillRect/>
          </a:stretch>
        </p:blipFill>
        <p:spPr bwMode="auto">
          <a:xfrm>
            <a:off x="8197936" y="4476750"/>
            <a:ext cx="857250" cy="514350"/>
          </a:xfrm>
          <a:prstGeom prst="rect">
            <a:avLst/>
          </a:prstGeom>
          <a:noFill/>
        </p:spPr>
      </p:pic>
      <p:graphicFrame>
        <p:nvGraphicFramePr>
          <p:cNvPr id="11" name="Diagram 10">
            <a:extLst>
              <a:ext uri="{FF2B5EF4-FFF2-40B4-BE49-F238E27FC236}">
                <a16:creationId xmlns:a16="http://schemas.microsoft.com/office/drawing/2014/main" id="{7640701A-29CA-4AB6-ACFF-1C3F515E83D7}"/>
              </a:ext>
            </a:extLst>
          </p:cNvPr>
          <p:cNvGraphicFramePr/>
          <p:nvPr>
            <p:extLst>
              <p:ext uri="{D42A27DB-BD31-4B8C-83A1-F6EECF244321}">
                <p14:modId xmlns:p14="http://schemas.microsoft.com/office/powerpoint/2010/main" val="2241491121"/>
              </p:ext>
            </p:extLst>
          </p:nvPr>
        </p:nvGraphicFramePr>
        <p:xfrm>
          <a:off x="0" y="3747184"/>
          <a:ext cx="9144000" cy="139631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2" name="Picture 11" descr="Service - Global Finsol Pvt Ltd Photos, Hebbal, Bangalore - Car Insurance Agents">
            <a:extLst>
              <a:ext uri="{FF2B5EF4-FFF2-40B4-BE49-F238E27FC236}">
                <a16:creationId xmlns:a16="http://schemas.microsoft.com/office/drawing/2014/main" id="{EF5EEBC5-C6BF-4794-8035-8EC42830BA59}"/>
              </a:ext>
            </a:extLst>
          </p:cNvPr>
          <p:cNvPicPr>
            <a:picLocks noChangeAspect="1" noChangeArrowheads="1"/>
          </p:cNvPicPr>
          <p:nvPr/>
        </p:nvPicPr>
        <p:blipFill>
          <a:blip r:embed="rId9" cstate="print">
            <a:extLst/>
          </a:blip>
          <a:srcRect/>
          <a:stretch>
            <a:fillRect/>
          </a:stretch>
        </p:blipFill>
        <p:spPr bwMode="auto">
          <a:xfrm>
            <a:off x="7917221" y="65399"/>
            <a:ext cx="1093202" cy="6246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aphicFrame>
        <p:nvGraphicFramePr>
          <p:cNvPr id="14" name="Table 13"/>
          <p:cNvGraphicFramePr>
            <a:graphicFrameLocks noGrp="1"/>
          </p:cNvGraphicFramePr>
          <p:nvPr/>
        </p:nvGraphicFramePr>
        <p:xfrm>
          <a:off x="152400" y="1962971"/>
          <a:ext cx="1524000" cy="1294578"/>
        </p:xfrm>
        <a:graphic>
          <a:graphicData uri="http://schemas.openxmlformats.org/drawingml/2006/table">
            <a:tbl>
              <a:tblPr/>
              <a:tblGrid>
                <a:gridCol w="1524000">
                  <a:extLst>
                    <a:ext uri="{9D8B030D-6E8A-4147-A177-3AD203B41FA5}">
                      <a16:colId xmlns:a16="http://schemas.microsoft.com/office/drawing/2014/main" val="20000"/>
                    </a:ext>
                  </a:extLst>
                </a:gridCol>
              </a:tblGrid>
              <a:tr h="433428">
                <a:tc>
                  <a:txBody>
                    <a:bodyPr/>
                    <a:lstStyle/>
                    <a:p>
                      <a:pPr algn="l" fontAlgn="b"/>
                      <a:r>
                        <a:rPr lang="en-US" sz="1100" b="1" i="0" u="none" strike="noStrike">
                          <a:solidFill>
                            <a:srgbClr val="000000"/>
                          </a:solidFill>
                          <a:latin typeface="Calibri"/>
                        </a:rPr>
                        <a:t>Total Survival Payouts -  for 120 months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A"/>
                    </a:solidFill>
                  </a:tcPr>
                </a:tc>
                <a:extLst>
                  <a:ext uri="{0D108BD9-81ED-4DB2-BD59-A6C34878D82A}">
                    <a16:rowId xmlns:a16="http://schemas.microsoft.com/office/drawing/2014/main" val="10000"/>
                  </a:ext>
                </a:extLst>
              </a:tr>
              <a:tr h="227550">
                <a:tc>
                  <a:txBody>
                    <a:bodyPr/>
                    <a:lstStyle/>
                    <a:p>
                      <a:pPr algn="ctr" fontAlgn="b"/>
                      <a:r>
                        <a:rPr lang="en-US" sz="1100" b="1" i="0" u="none" strike="noStrike">
                          <a:solidFill>
                            <a:srgbClr val="000000"/>
                          </a:solidFill>
                          <a:latin typeface="Calibri"/>
                        </a:rPr>
                        <a:t>233640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DDC"/>
                    </a:solidFill>
                  </a:tcPr>
                </a:tc>
                <a:extLst>
                  <a:ext uri="{0D108BD9-81ED-4DB2-BD59-A6C34878D82A}">
                    <a16:rowId xmlns:a16="http://schemas.microsoft.com/office/drawing/2014/main" val="10001"/>
                  </a:ext>
                </a:extLst>
              </a:tr>
              <a:tr h="406050">
                <a:tc>
                  <a:txBody>
                    <a:bodyPr/>
                    <a:lstStyle/>
                    <a:p>
                      <a:pPr algn="l" fontAlgn="b"/>
                      <a:r>
                        <a:rPr lang="en-US" sz="1100" b="1" i="0" u="none" strike="noStrike" dirty="0">
                          <a:solidFill>
                            <a:srgbClr val="000000"/>
                          </a:solidFill>
                          <a:latin typeface="Calibri"/>
                        </a:rPr>
                        <a:t>End of the policy year = Survival Payouts+ MB</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extLst>
                  <a:ext uri="{0D108BD9-81ED-4DB2-BD59-A6C34878D82A}">
                    <a16:rowId xmlns:a16="http://schemas.microsoft.com/office/drawing/2014/main" val="10002"/>
                  </a:ext>
                </a:extLst>
              </a:tr>
              <a:tr h="227550">
                <a:tc>
                  <a:txBody>
                    <a:bodyPr/>
                    <a:lstStyle/>
                    <a:p>
                      <a:pPr algn="ctr" fontAlgn="b"/>
                      <a:r>
                        <a:rPr lang="en-US" sz="1100" b="1" i="0" u="none" strike="noStrike" dirty="0">
                          <a:solidFill>
                            <a:srgbClr val="000000"/>
                          </a:solidFill>
                          <a:latin typeface="Calibri"/>
                        </a:rPr>
                        <a:t>825770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9B8"/>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331312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1">
                                            <p:graphicEl>
                                              <a:dgm id="{E374E2D3-7348-4228-AF90-53E69C45C404}"/>
                                            </p:graphicEl>
                                          </p:spTgt>
                                        </p:tgtEl>
                                        <p:attrNameLst>
                                          <p:attrName>style.visibility</p:attrName>
                                        </p:attrNameLst>
                                      </p:cBhvr>
                                      <p:to>
                                        <p:strVal val="visible"/>
                                      </p:to>
                                    </p:set>
                                    <p:animEffect transition="in" filter="randombar(horizontal)">
                                      <p:cBhvr>
                                        <p:cTn id="17" dur="500"/>
                                        <p:tgtEl>
                                          <p:spTgt spid="11">
                                            <p:graphicEl>
                                              <a:dgm id="{E374E2D3-7348-4228-AF90-53E69C45C404}"/>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1">
                                            <p:graphicEl>
                                              <a:dgm id="{DE5F0364-5DE1-4C21-9F2B-9E11C180700A}"/>
                                            </p:graphicEl>
                                          </p:spTgt>
                                        </p:tgtEl>
                                        <p:attrNameLst>
                                          <p:attrName>style.visibility</p:attrName>
                                        </p:attrNameLst>
                                      </p:cBhvr>
                                      <p:to>
                                        <p:strVal val="visible"/>
                                      </p:to>
                                    </p:set>
                                    <p:animEffect transition="in" filter="randombar(horizontal)">
                                      <p:cBhvr>
                                        <p:cTn id="22" dur="500"/>
                                        <p:tgtEl>
                                          <p:spTgt spid="11">
                                            <p:graphicEl>
                                              <a:dgm id="{DE5F0364-5DE1-4C21-9F2B-9E11C180700A}"/>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1">
                                            <p:graphicEl>
                                              <a:dgm id="{5D727C35-19BE-40D8-A84E-3EA93955B30C}"/>
                                            </p:graphicEl>
                                          </p:spTgt>
                                        </p:tgtEl>
                                        <p:attrNameLst>
                                          <p:attrName>style.visibility</p:attrName>
                                        </p:attrNameLst>
                                      </p:cBhvr>
                                      <p:to>
                                        <p:strVal val="visible"/>
                                      </p:to>
                                    </p:set>
                                    <p:animEffect transition="in" filter="randombar(horizontal)">
                                      <p:cBhvr>
                                        <p:cTn id="27" dur="500"/>
                                        <p:tgtEl>
                                          <p:spTgt spid="11">
                                            <p:graphicEl>
                                              <a:dgm id="{5D727C35-19BE-40D8-A84E-3EA93955B30C}"/>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1">
                                            <p:graphicEl>
                                              <a:dgm id="{10CC5E8F-9C0C-4FF8-AEC6-28DE728F22D1}"/>
                                            </p:graphicEl>
                                          </p:spTgt>
                                        </p:tgtEl>
                                        <p:attrNameLst>
                                          <p:attrName>style.visibility</p:attrName>
                                        </p:attrNameLst>
                                      </p:cBhvr>
                                      <p:to>
                                        <p:strVal val="visible"/>
                                      </p:to>
                                    </p:set>
                                    <p:animEffect transition="in" filter="randombar(horizontal)">
                                      <p:cBhvr>
                                        <p:cTn id="32" dur="500"/>
                                        <p:tgtEl>
                                          <p:spTgt spid="11">
                                            <p:graphicEl>
                                              <a:dgm id="{10CC5E8F-9C0C-4FF8-AEC6-28DE728F22D1}"/>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11">
                                            <p:graphicEl>
                                              <a:dgm id="{89921A41-C073-42F3-9715-D60A215FB579}"/>
                                            </p:graphicEl>
                                          </p:spTgt>
                                        </p:tgtEl>
                                        <p:attrNameLst>
                                          <p:attrName>style.visibility</p:attrName>
                                        </p:attrNameLst>
                                      </p:cBhvr>
                                      <p:to>
                                        <p:strVal val="visible"/>
                                      </p:to>
                                    </p:set>
                                    <p:animEffect transition="in" filter="randombar(horizontal)">
                                      <p:cBhvr>
                                        <p:cTn id="37" dur="500"/>
                                        <p:tgtEl>
                                          <p:spTgt spid="11">
                                            <p:graphicEl>
                                              <a:dgm id="{89921A41-C073-42F3-9715-D60A215FB579}"/>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11">
                                            <p:graphicEl>
                                              <a:dgm id="{FC202447-E433-4A1C-8F31-9D8D0E7A0E90}"/>
                                            </p:graphicEl>
                                          </p:spTgt>
                                        </p:tgtEl>
                                        <p:attrNameLst>
                                          <p:attrName>style.visibility</p:attrName>
                                        </p:attrNameLst>
                                      </p:cBhvr>
                                      <p:to>
                                        <p:strVal val="visible"/>
                                      </p:to>
                                    </p:set>
                                    <p:animEffect transition="in" filter="randombar(horizontal)">
                                      <p:cBhvr>
                                        <p:cTn id="42" dur="500"/>
                                        <p:tgtEl>
                                          <p:spTgt spid="11">
                                            <p:graphicEl>
                                              <a:dgm id="{FC202447-E433-4A1C-8F31-9D8D0E7A0E90}"/>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11">
                                            <p:graphicEl>
                                              <a:dgm id="{D2164390-05A3-4529-9A7F-9D71B6D27411}"/>
                                            </p:graphicEl>
                                          </p:spTgt>
                                        </p:tgtEl>
                                        <p:attrNameLst>
                                          <p:attrName>style.visibility</p:attrName>
                                        </p:attrNameLst>
                                      </p:cBhvr>
                                      <p:to>
                                        <p:strVal val="visible"/>
                                      </p:to>
                                    </p:set>
                                    <p:animEffect transition="in" filter="randombar(horizontal)">
                                      <p:cBhvr>
                                        <p:cTn id="47" dur="500"/>
                                        <p:tgtEl>
                                          <p:spTgt spid="11">
                                            <p:graphicEl>
                                              <a:dgm id="{D2164390-05A3-4529-9A7F-9D71B6D27411}"/>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11">
                                            <p:graphicEl>
                                              <a:dgm id="{9209C525-B975-4DE1-986E-3DC3F9AC4E2B}"/>
                                            </p:graphicEl>
                                          </p:spTgt>
                                        </p:tgtEl>
                                        <p:attrNameLst>
                                          <p:attrName>style.visibility</p:attrName>
                                        </p:attrNameLst>
                                      </p:cBhvr>
                                      <p:to>
                                        <p:strVal val="visible"/>
                                      </p:to>
                                    </p:set>
                                    <p:animEffect transition="in" filter="randombar(horizontal)">
                                      <p:cBhvr>
                                        <p:cTn id="52" dur="500"/>
                                        <p:tgtEl>
                                          <p:spTgt spid="11">
                                            <p:graphicEl>
                                              <a:dgm id="{9209C525-B975-4DE1-986E-3DC3F9AC4E2B}"/>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grpId="0" nodeType="clickEffect">
                                  <p:stCondLst>
                                    <p:cond delay="0"/>
                                  </p:stCondLst>
                                  <p:childTnLst>
                                    <p:set>
                                      <p:cBhvr>
                                        <p:cTn id="56" dur="1" fill="hold">
                                          <p:stCondLst>
                                            <p:cond delay="0"/>
                                          </p:stCondLst>
                                        </p:cTn>
                                        <p:tgtEl>
                                          <p:spTgt spid="11">
                                            <p:graphicEl>
                                              <a:dgm id="{AE5C6C9C-B876-4333-A629-5AA8067CA08A}"/>
                                            </p:graphicEl>
                                          </p:spTgt>
                                        </p:tgtEl>
                                        <p:attrNameLst>
                                          <p:attrName>style.visibility</p:attrName>
                                        </p:attrNameLst>
                                      </p:cBhvr>
                                      <p:to>
                                        <p:strVal val="visible"/>
                                      </p:to>
                                    </p:set>
                                    <p:animEffect transition="in" filter="randombar(horizontal)">
                                      <p:cBhvr>
                                        <p:cTn id="57" dur="500"/>
                                        <p:tgtEl>
                                          <p:spTgt spid="11">
                                            <p:graphicEl>
                                              <a:dgm id="{AE5C6C9C-B876-4333-A629-5AA8067CA08A}"/>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14" presetClass="entr" presetSubtype="10" fill="hold" grpId="0" nodeType="clickEffect">
                                  <p:stCondLst>
                                    <p:cond delay="0"/>
                                  </p:stCondLst>
                                  <p:childTnLst>
                                    <p:set>
                                      <p:cBhvr>
                                        <p:cTn id="61" dur="1" fill="hold">
                                          <p:stCondLst>
                                            <p:cond delay="0"/>
                                          </p:stCondLst>
                                        </p:cTn>
                                        <p:tgtEl>
                                          <p:spTgt spid="11">
                                            <p:graphicEl>
                                              <a:dgm id="{A887CCC4-4C99-4871-9BB3-2A29998486E9}"/>
                                            </p:graphicEl>
                                          </p:spTgt>
                                        </p:tgtEl>
                                        <p:attrNameLst>
                                          <p:attrName>style.visibility</p:attrName>
                                        </p:attrNameLst>
                                      </p:cBhvr>
                                      <p:to>
                                        <p:strVal val="visible"/>
                                      </p:to>
                                    </p:set>
                                    <p:animEffect transition="in" filter="randombar(horizontal)">
                                      <p:cBhvr>
                                        <p:cTn id="62" dur="500"/>
                                        <p:tgtEl>
                                          <p:spTgt spid="11">
                                            <p:graphicEl>
                                              <a:dgm id="{A887CCC4-4C99-4871-9BB3-2A29998486E9}"/>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14" presetClass="entr" presetSubtype="10" fill="hold" grpId="0" nodeType="clickEffect">
                                  <p:stCondLst>
                                    <p:cond delay="0"/>
                                  </p:stCondLst>
                                  <p:childTnLst>
                                    <p:set>
                                      <p:cBhvr>
                                        <p:cTn id="66" dur="1" fill="hold">
                                          <p:stCondLst>
                                            <p:cond delay="0"/>
                                          </p:stCondLst>
                                        </p:cTn>
                                        <p:tgtEl>
                                          <p:spTgt spid="11">
                                            <p:graphicEl>
                                              <a:dgm id="{AD7BF848-1418-426A-91EA-6354E8A07035}"/>
                                            </p:graphicEl>
                                          </p:spTgt>
                                        </p:tgtEl>
                                        <p:attrNameLst>
                                          <p:attrName>style.visibility</p:attrName>
                                        </p:attrNameLst>
                                      </p:cBhvr>
                                      <p:to>
                                        <p:strVal val="visible"/>
                                      </p:to>
                                    </p:set>
                                    <p:animEffect transition="in" filter="randombar(horizontal)">
                                      <p:cBhvr>
                                        <p:cTn id="67" dur="500"/>
                                        <p:tgtEl>
                                          <p:spTgt spid="11">
                                            <p:graphicEl>
                                              <a:dgm id="{AD7BF848-1418-426A-91EA-6354E8A07035}"/>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14" presetClass="entr" presetSubtype="10" fill="hold" grpId="0" nodeType="clickEffect">
                                  <p:stCondLst>
                                    <p:cond delay="0"/>
                                  </p:stCondLst>
                                  <p:childTnLst>
                                    <p:set>
                                      <p:cBhvr>
                                        <p:cTn id="71" dur="1" fill="hold">
                                          <p:stCondLst>
                                            <p:cond delay="0"/>
                                          </p:stCondLst>
                                        </p:cTn>
                                        <p:tgtEl>
                                          <p:spTgt spid="11">
                                            <p:graphicEl>
                                              <a:dgm id="{BFF8567D-2293-4B61-968F-AB553900099C}"/>
                                            </p:graphicEl>
                                          </p:spTgt>
                                        </p:tgtEl>
                                        <p:attrNameLst>
                                          <p:attrName>style.visibility</p:attrName>
                                        </p:attrNameLst>
                                      </p:cBhvr>
                                      <p:to>
                                        <p:strVal val="visible"/>
                                      </p:to>
                                    </p:set>
                                    <p:animEffect transition="in" filter="randombar(horizontal)">
                                      <p:cBhvr>
                                        <p:cTn id="72" dur="500"/>
                                        <p:tgtEl>
                                          <p:spTgt spid="11">
                                            <p:graphicEl>
                                              <a:dgm id="{BFF8567D-2293-4B61-968F-AB553900099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Graphic spid="11" grpId="0">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fld id="{00000000-1234-1234-1234-123412341234}" type="slidenum">
              <a:rPr lang="en" smtClean="0"/>
              <a:pPr/>
              <a:t>13</a:t>
            </a:fld>
            <a:endParaRPr lang="en"/>
          </a:p>
        </p:txBody>
      </p:sp>
      <p:sp>
        <p:nvSpPr>
          <p:cNvPr id="3" name="Rectangle 2"/>
          <p:cNvSpPr/>
          <p:nvPr/>
        </p:nvSpPr>
        <p:spPr>
          <a:xfrm>
            <a:off x="76200" y="742950"/>
            <a:ext cx="3906981" cy="30777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a:r>
              <a:rPr lang="en-US" b="1" dirty="0"/>
              <a:t>SIP Surrender Value Calculation Formula</a:t>
            </a:r>
            <a:endParaRPr lang="en-IN" dirty="0"/>
          </a:p>
        </p:txBody>
      </p:sp>
      <p:graphicFrame>
        <p:nvGraphicFramePr>
          <p:cNvPr id="6" name="Diagram 5">
            <a:extLst>
              <a:ext uri="{FF2B5EF4-FFF2-40B4-BE49-F238E27FC236}">
                <a16:creationId xmlns:a16="http://schemas.microsoft.com/office/drawing/2014/main" id="{123AA491-4212-4C3C-B56A-6D7123A2D2DC}"/>
              </a:ext>
            </a:extLst>
          </p:cNvPr>
          <p:cNvGraphicFramePr/>
          <p:nvPr>
            <p:extLst>
              <p:ext uri="{D42A27DB-BD31-4B8C-83A1-F6EECF244321}">
                <p14:modId xmlns:p14="http://schemas.microsoft.com/office/powerpoint/2010/main" val="687793597"/>
              </p:ext>
            </p:extLst>
          </p:nvPr>
        </p:nvGraphicFramePr>
        <p:xfrm>
          <a:off x="228600" y="2114550"/>
          <a:ext cx="4191000" cy="2667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783" y="-2551"/>
            <a:ext cx="1408228" cy="760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descr="Service - Global Finsol Pvt Ltd Photos, Hebbal, Bangalore - Car Insurance Agents"/>
          <p:cNvPicPr>
            <a:picLocks noChangeAspect="1" noChangeArrowheads="1"/>
          </p:cNvPicPr>
          <p:nvPr/>
        </p:nvPicPr>
        <p:blipFill>
          <a:blip r:embed="rId8" cstate="print"/>
          <a:srcRect/>
          <a:stretch>
            <a:fillRect/>
          </a:stretch>
        </p:blipFill>
        <p:spPr bwMode="auto">
          <a:xfrm>
            <a:off x="8197936" y="4476750"/>
            <a:ext cx="857250" cy="514350"/>
          </a:xfrm>
          <a:prstGeom prst="rect">
            <a:avLst/>
          </a:prstGeom>
          <a:noFill/>
        </p:spPr>
      </p:pic>
      <p:graphicFrame>
        <p:nvGraphicFramePr>
          <p:cNvPr id="11" name="Table 10">
            <a:extLst>
              <a:ext uri="{FF2B5EF4-FFF2-40B4-BE49-F238E27FC236}">
                <a16:creationId xmlns:a16="http://schemas.microsoft.com/office/drawing/2014/main" id="{1EB37F0E-4C5D-49E0-9C4A-349F968EED56}"/>
              </a:ext>
            </a:extLst>
          </p:cNvPr>
          <p:cNvGraphicFramePr>
            <a:graphicFrameLocks noGrp="1"/>
          </p:cNvGraphicFramePr>
          <p:nvPr>
            <p:extLst>
              <p:ext uri="{D42A27DB-BD31-4B8C-83A1-F6EECF244321}">
                <p14:modId xmlns:p14="http://schemas.microsoft.com/office/powerpoint/2010/main" val="631843607"/>
              </p:ext>
            </p:extLst>
          </p:nvPr>
        </p:nvGraphicFramePr>
        <p:xfrm>
          <a:off x="5181600" y="819150"/>
          <a:ext cx="2895600" cy="4267200"/>
        </p:xfrm>
        <a:graphic>
          <a:graphicData uri="http://schemas.openxmlformats.org/drawingml/2006/table">
            <a:tbl>
              <a:tblPr>
                <a:tableStyleId>{3C2FFA5D-87B4-456A-9821-1D502468CF0F}</a:tableStyleId>
              </a:tblPr>
              <a:tblGrid>
                <a:gridCol w="704850">
                  <a:extLst>
                    <a:ext uri="{9D8B030D-6E8A-4147-A177-3AD203B41FA5}">
                      <a16:colId xmlns:a16="http://schemas.microsoft.com/office/drawing/2014/main" val="556254267"/>
                    </a:ext>
                  </a:extLst>
                </a:gridCol>
                <a:gridCol w="704850">
                  <a:extLst>
                    <a:ext uri="{9D8B030D-6E8A-4147-A177-3AD203B41FA5}">
                      <a16:colId xmlns:a16="http://schemas.microsoft.com/office/drawing/2014/main" val="1885580831"/>
                    </a:ext>
                  </a:extLst>
                </a:gridCol>
                <a:gridCol w="876300">
                  <a:extLst>
                    <a:ext uri="{9D8B030D-6E8A-4147-A177-3AD203B41FA5}">
                      <a16:colId xmlns:a16="http://schemas.microsoft.com/office/drawing/2014/main" val="3422594364"/>
                    </a:ext>
                  </a:extLst>
                </a:gridCol>
                <a:gridCol w="609600">
                  <a:extLst>
                    <a:ext uri="{9D8B030D-6E8A-4147-A177-3AD203B41FA5}">
                      <a16:colId xmlns:a16="http://schemas.microsoft.com/office/drawing/2014/main" val="2401634714"/>
                    </a:ext>
                  </a:extLst>
                </a:gridCol>
              </a:tblGrid>
              <a:tr h="609600">
                <a:tc>
                  <a:txBody>
                    <a:bodyPr/>
                    <a:lstStyle/>
                    <a:p>
                      <a:pPr algn="ctr" fontAlgn="b"/>
                      <a:r>
                        <a:rPr lang="en-IN" sz="1200" u="none" strike="noStrike" dirty="0">
                          <a:effectLst/>
                        </a:rPr>
                        <a:t>Policy year</a:t>
                      </a:r>
                      <a:endParaRPr lang="en-IN" sz="1200" b="1" i="0" u="none" strike="noStrike" dirty="0">
                        <a:effectLst/>
                        <a:latin typeface="Arial" panose="020B0604020202020204" pitchFamily="34" charset="0"/>
                      </a:endParaRPr>
                    </a:p>
                  </a:txBody>
                  <a:tcPr marL="0" marR="0" marT="0" marB="0" anchor="ctr"/>
                </a:tc>
                <a:tc>
                  <a:txBody>
                    <a:bodyPr/>
                    <a:lstStyle/>
                    <a:p>
                      <a:pPr algn="ctr" fontAlgn="b"/>
                      <a:r>
                        <a:rPr lang="en-IN" sz="1200" u="none" strike="noStrike">
                          <a:effectLst/>
                        </a:rPr>
                        <a:t>in %</a:t>
                      </a:r>
                      <a:endParaRPr lang="en-IN" sz="1200" b="1" i="0" u="none" strike="noStrike">
                        <a:effectLst/>
                        <a:latin typeface="Arial" panose="020B0604020202020204" pitchFamily="34" charset="0"/>
                      </a:endParaRPr>
                    </a:p>
                  </a:txBody>
                  <a:tcPr marL="0" marR="0" marT="0" marB="0" anchor="ctr"/>
                </a:tc>
                <a:tc>
                  <a:txBody>
                    <a:bodyPr/>
                    <a:lstStyle/>
                    <a:p>
                      <a:pPr algn="ctr" fontAlgn="b"/>
                      <a:r>
                        <a:rPr lang="en-IN" sz="1200" u="none" strike="noStrike">
                          <a:effectLst/>
                        </a:rPr>
                        <a:t>Cumulative Premiums Paid</a:t>
                      </a:r>
                      <a:endParaRPr lang="en-IN" sz="1200" b="1" i="0" u="none" strike="noStrike">
                        <a:effectLst/>
                        <a:latin typeface="Arial" panose="020B0604020202020204" pitchFamily="34" charset="0"/>
                      </a:endParaRPr>
                    </a:p>
                  </a:txBody>
                  <a:tcPr marL="0" marR="0" marT="0" marB="0" anchor="ctr"/>
                </a:tc>
                <a:tc>
                  <a:txBody>
                    <a:bodyPr/>
                    <a:lstStyle/>
                    <a:p>
                      <a:pPr algn="ctr" fontAlgn="b"/>
                      <a:r>
                        <a:rPr lang="en-IN" sz="1200" u="none" strike="noStrike">
                          <a:effectLst/>
                        </a:rPr>
                        <a:t>GSV</a:t>
                      </a:r>
                      <a:endParaRPr lang="en-IN" sz="1200" b="1" i="0" u="none" strike="noStrike">
                        <a:effectLst/>
                        <a:latin typeface="Arial" panose="020B0604020202020204" pitchFamily="34" charset="0"/>
                      </a:endParaRPr>
                    </a:p>
                  </a:txBody>
                  <a:tcPr marL="0" marR="0" marT="0" marB="0" anchor="ctr"/>
                </a:tc>
                <a:extLst>
                  <a:ext uri="{0D108BD9-81ED-4DB2-BD59-A6C34878D82A}">
                    <a16:rowId xmlns:a16="http://schemas.microsoft.com/office/drawing/2014/main" val="103153244"/>
                  </a:ext>
                </a:extLst>
              </a:tr>
              <a:tr h="173147">
                <a:tc>
                  <a:txBody>
                    <a:bodyPr/>
                    <a:lstStyle/>
                    <a:p>
                      <a:pPr algn="ctr" fontAlgn="b"/>
                      <a:r>
                        <a:rPr lang="en-IN" sz="1200" u="none" strike="noStrike">
                          <a:effectLst/>
                        </a:rPr>
                        <a:t>1</a:t>
                      </a:r>
                      <a:endParaRPr lang="en-IN" sz="1200" b="0" i="0" u="none" strike="noStrike">
                        <a:effectLst/>
                        <a:latin typeface="Arial" panose="020B0604020202020204" pitchFamily="34" charset="0"/>
                      </a:endParaRPr>
                    </a:p>
                  </a:txBody>
                  <a:tcPr marL="0" marR="0" marT="0" marB="0" anchor="ctr"/>
                </a:tc>
                <a:tc>
                  <a:txBody>
                    <a:bodyPr/>
                    <a:lstStyle/>
                    <a:p>
                      <a:pPr algn="ctr" fontAlgn="b"/>
                      <a:r>
                        <a:rPr lang="en-IN" sz="1200" u="none" strike="noStrike">
                          <a:effectLst/>
                        </a:rPr>
                        <a:t>0</a:t>
                      </a:r>
                      <a:endParaRPr lang="en-IN" sz="1200" b="0" i="0" u="none" strike="noStrike">
                        <a:effectLst/>
                        <a:latin typeface="Arial" panose="020B0604020202020204" pitchFamily="34" charset="0"/>
                      </a:endParaRPr>
                    </a:p>
                  </a:txBody>
                  <a:tcPr marL="0" marR="0" marT="0" marB="0" anchor="ctr"/>
                </a:tc>
                <a:tc>
                  <a:txBody>
                    <a:bodyPr/>
                    <a:lstStyle/>
                    <a:p>
                      <a:pPr algn="ctr" fontAlgn="b"/>
                      <a:r>
                        <a:rPr lang="en-IN" sz="1200" u="none" strike="noStrike">
                          <a:effectLst/>
                        </a:rPr>
                        <a:t> </a:t>
                      </a:r>
                      <a:endParaRPr lang="en-IN" sz="1200" b="0" i="0" u="none" strike="noStrike">
                        <a:effectLst/>
                        <a:latin typeface="Arial" panose="020B0604020202020204" pitchFamily="34" charset="0"/>
                      </a:endParaRPr>
                    </a:p>
                  </a:txBody>
                  <a:tcPr marL="0" marR="0" marT="0" marB="0" anchor="ctr"/>
                </a:tc>
                <a:tc>
                  <a:txBody>
                    <a:bodyPr/>
                    <a:lstStyle/>
                    <a:p>
                      <a:pPr algn="ctr" fontAlgn="b"/>
                      <a:r>
                        <a:rPr lang="en-IN" sz="1200" u="none" strike="noStrike">
                          <a:effectLst/>
                        </a:rPr>
                        <a:t> </a:t>
                      </a:r>
                      <a:endParaRPr lang="en-IN" sz="1200" b="0" i="0" u="none" strike="noStrike">
                        <a:effectLst/>
                        <a:latin typeface="Arial" panose="020B0604020202020204" pitchFamily="34" charset="0"/>
                      </a:endParaRPr>
                    </a:p>
                  </a:txBody>
                  <a:tcPr marL="0" marR="0" marT="0" marB="0" anchor="ctr"/>
                </a:tc>
                <a:extLst>
                  <a:ext uri="{0D108BD9-81ED-4DB2-BD59-A6C34878D82A}">
                    <a16:rowId xmlns:a16="http://schemas.microsoft.com/office/drawing/2014/main" val="1238763592"/>
                  </a:ext>
                </a:extLst>
              </a:tr>
              <a:tr h="173147">
                <a:tc>
                  <a:txBody>
                    <a:bodyPr/>
                    <a:lstStyle/>
                    <a:p>
                      <a:pPr algn="ctr" fontAlgn="b"/>
                      <a:r>
                        <a:rPr lang="en-IN" sz="1200" u="none" strike="noStrike">
                          <a:effectLst/>
                        </a:rPr>
                        <a:t>2</a:t>
                      </a:r>
                      <a:endParaRPr lang="en-IN" sz="1200" b="0" i="0" u="none" strike="noStrike">
                        <a:effectLst/>
                        <a:latin typeface="Arial" panose="020B0604020202020204" pitchFamily="34" charset="0"/>
                      </a:endParaRPr>
                    </a:p>
                  </a:txBody>
                  <a:tcPr marL="0" marR="0" marT="0" marB="0" anchor="ctr"/>
                </a:tc>
                <a:tc>
                  <a:txBody>
                    <a:bodyPr/>
                    <a:lstStyle/>
                    <a:p>
                      <a:pPr algn="ctr" fontAlgn="b"/>
                      <a:r>
                        <a:rPr lang="en-IN" sz="1200" u="none" strike="noStrike">
                          <a:effectLst/>
                        </a:rPr>
                        <a:t>0</a:t>
                      </a:r>
                      <a:endParaRPr lang="en-IN" sz="1200" b="0" i="0" u="none" strike="noStrike">
                        <a:effectLst/>
                        <a:latin typeface="Arial" panose="020B0604020202020204" pitchFamily="34" charset="0"/>
                      </a:endParaRPr>
                    </a:p>
                  </a:txBody>
                  <a:tcPr marL="0" marR="0" marT="0" marB="0" anchor="ctr"/>
                </a:tc>
                <a:tc>
                  <a:txBody>
                    <a:bodyPr/>
                    <a:lstStyle/>
                    <a:p>
                      <a:pPr algn="ctr" fontAlgn="b"/>
                      <a:r>
                        <a:rPr lang="en-IN" sz="1200" u="none" strike="noStrike">
                          <a:effectLst/>
                        </a:rPr>
                        <a:t> </a:t>
                      </a:r>
                      <a:endParaRPr lang="en-IN" sz="1200" b="0" i="0" u="none" strike="noStrike">
                        <a:effectLst/>
                        <a:latin typeface="Arial" panose="020B0604020202020204" pitchFamily="34" charset="0"/>
                      </a:endParaRPr>
                    </a:p>
                  </a:txBody>
                  <a:tcPr marL="0" marR="0" marT="0" marB="0" anchor="ctr"/>
                </a:tc>
                <a:tc>
                  <a:txBody>
                    <a:bodyPr/>
                    <a:lstStyle/>
                    <a:p>
                      <a:pPr algn="ctr" fontAlgn="b"/>
                      <a:r>
                        <a:rPr lang="en-IN" sz="1200" u="none" strike="noStrike">
                          <a:effectLst/>
                        </a:rPr>
                        <a:t> </a:t>
                      </a:r>
                      <a:endParaRPr lang="en-IN" sz="1200" b="0" i="0" u="none" strike="noStrike">
                        <a:effectLst/>
                        <a:latin typeface="Arial" panose="020B0604020202020204" pitchFamily="34" charset="0"/>
                      </a:endParaRPr>
                    </a:p>
                  </a:txBody>
                  <a:tcPr marL="0" marR="0" marT="0" marB="0" anchor="ctr"/>
                </a:tc>
                <a:extLst>
                  <a:ext uri="{0D108BD9-81ED-4DB2-BD59-A6C34878D82A}">
                    <a16:rowId xmlns:a16="http://schemas.microsoft.com/office/drawing/2014/main" val="3202446454"/>
                  </a:ext>
                </a:extLst>
              </a:tr>
              <a:tr h="173147">
                <a:tc>
                  <a:txBody>
                    <a:bodyPr/>
                    <a:lstStyle/>
                    <a:p>
                      <a:pPr algn="ctr" fontAlgn="b"/>
                      <a:r>
                        <a:rPr lang="en-IN" sz="1200" u="none" strike="noStrike">
                          <a:effectLst/>
                        </a:rPr>
                        <a:t>3</a:t>
                      </a:r>
                      <a:endParaRPr lang="en-IN" sz="1200" b="0" i="0" u="none" strike="noStrike">
                        <a:effectLst/>
                        <a:latin typeface="Arial" panose="020B0604020202020204" pitchFamily="34" charset="0"/>
                      </a:endParaRPr>
                    </a:p>
                  </a:txBody>
                  <a:tcPr marL="0" marR="0" marT="0" marB="0" anchor="ctr"/>
                </a:tc>
                <a:tc>
                  <a:txBody>
                    <a:bodyPr/>
                    <a:lstStyle/>
                    <a:p>
                      <a:pPr algn="ctr" fontAlgn="b"/>
                      <a:r>
                        <a:rPr lang="en-IN" sz="1200" u="none" strike="noStrike">
                          <a:effectLst/>
                        </a:rPr>
                        <a:t>30</a:t>
                      </a:r>
                      <a:endParaRPr lang="en-IN" sz="1200" b="0" i="0" u="none" strike="noStrike">
                        <a:effectLst/>
                        <a:latin typeface="Arial" panose="020B0604020202020204" pitchFamily="34" charset="0"/>
                      </a:endParaRPr>
                    </a:p>
                  </a:txBody>
                  <a:tcPr marL="0" marR="0" marT="0" marB="0" anchor="ctr"/>
                </a:tc>
                <a:tc>
                  <a:txBody>
                    <a:bodyPr/>
                    <a:lstStyle/>
                    <a:p>
                      <a:pPr algn="ctr" fontAlgn="b"/>
                      <a:r>
                        <a:rPr lang="en-IN" sz="1200" u="none" strike="noStrike">
                          <a:effectLst/>
                        </a:rPr>
                        <a:t> </a:t>
                      </a:r>
                      <a:endParaRPr lang="en-IN" sz="1200" b="0" i="0" u="none" strike="noStrike">
                        <a:effectLst/>
                        <a:latin typeface="Arial" panose="020B0604020202020204" pitchFamily="34" charset="0"/>
                      </a:endParaRPr>
                    </a:p>
                  </a:txBody>
                  <a:tcPr marL="0" marR="0" marT="0" marB="0" anchor="ctr"/>
                </a:tc>
                <a:tc>
                  <a:txBody>
                    <a:bodyPr/>
                    <a:lstStyle/>
                    <a:p>
                      <a:pPr algn="ctr" fontAlgn="b"/>
                      <a:r>
                        <a:rPr lang="en-IN" sz="1200" u="none" strike="noStrike">
                          <a:effectLst/>
                        </a:rPr>
                        <a:t> </a:t>
                      </a:r>
                      <a:endParaRPr lang="en-IN" sz="1200" b="0" i="0" u="none" strike="noStrike">
                        <a:effectLst/>
                        <a:latin typeface="Arial" panose="020B0604020202020204" pitchFamily="34" charset="0"/>
                      </a:endParaRPr>
                    </a:p>
                  </a:txBody>
                  <a:tcPr marL="0" marR="0" marT="0" marB="0" anchor="ctr"/>
                </a:tc>
                <a:extLst>
                  <a:ext uri="{0D108BD9-81ED-4DB2-BD59-A6C34878D82A}">
                    <a16:rowId xmlns:a16="http://schemas.microsoft.com/office/drawing/2014/main" val="3937368956"/>
                  </a:ext>
                </a:extLst>
              </a:tr>
              <a:tr h="173147">
                <a:tc>
                  <a:txBody>
                    <a:bodyPr/>
                    <a:lstStyle/>
                    <a:p>
                      <a:pPr algn="ctr" fontAlgn="b"/>
                      <a:r>
                        <a:rPr lang="en-IN" sz="1200" u="none" strike="noStrike">
                          <a:effectLst/>
                        </a:rPr>
                        <a:t>4</a:t>
                      </a:r>
                      <a:endParaRPr lang="en-IN" sz="1200" b="0" i="0" u="none" strike="noStrike">
                        <a:effectLst/>
                        <a:latin typeface="Arial" panose="020B0604020202020204" pitchFamily="34" charset="0"/>
                      </a:endParaRPr>
                    </a:p>
                  </a:txBody>
                  <a:tcPr marL="0" marR="0" marT="0" marB="0" anchor="ctr"/>
                </a:tc>
                <a:tc>
                  <a:txBody>
                    <a:bodyPr/>
                    <a:lstStyle/>
                    <a:p>
                      <a:pPr algn="ctr" fontAlgn="b"/>
                      <a:r>
                        <a:rPr lang="en-IN" sz="1200" u="none" strike="noStrike">
                          <a:effectLst/>
                        </a:rPr>
                        <a:t>50</a:t>
                      </a:r>
                      <a:endParaRPr lang="en-IN" sz="1200" b="0" i="0" u="none" strike="noStrike">
                        <a:effectLst/>
                        <a:latin typeface="Arial" panose="020B0604020202020204" pitchFamily="34" charset="0"/>
                      </a:endParaRPr>
                    </a:p>
                  </a:txBody>
                  <a:tcPr marL="0" marR="0" marT="0" marB="0" anchor="ctr"/>
                </a:tc>
                <a:tc>
                  <a:txBody>
                    <a:bodyPr/>
                    <a:lstStyle/>
                    <a:p>
                      <a:pPr algn="ctr" fontAlgn="b"/>
                      <a:r>
                        <a:rPr lang="en-IN" sz="1200" u="none" strike="noStrike">
                          <a:effectLst/>
                        </a:rPr>
                        <a:t> </a:t>
                      </a:r>
                      <a:endParaRPr lang="en-IN" sz="1200" b="0" i="0" u="none" strike="noStrike">
                        <a:effectLst/>
                        <a:latin typeface="Arial" panose="020B0604020202020204" pitchFamily="34" charset="0"/>
                      </a:endParaRPr>
                    </a:p>
                  </a:txBody>
                  <a:tcPr marL="0" marR="0" marT="0" marB="0" anchor="ctr"/>
                </a:tc>
                <a:tc>
                  <a:txBody>
                    <a:bodyPr/>
                    <a:lstStyle/>
                    <a:p>
                      <a:pPr algn="ctr" fontAlgn="b"/>
                      <a:r>
                        <a:rPr lang="en-IN" sz="1200" u="none" strike="noStrike">
                          <a:effectLst/>
                        </a:rPr>
                        <a:t> </a:t>
                      </a:r>
                      <a:endParaRPr lang="en-IN" sz="1200" b="0" i="0" u="none" strike="noStrike">
                        <a:effectLst/>
                        <a:latin typeface="Arial" panose="020B0604020202020204" pitchFamily="34" charset="0"/>
                      </a:endParaRPr>
                    </a:p>
                  </a:txBody>
                  <a:tcPr marL="0" marR="0" marT="0" marB="0" anchor="ctr"/>
                </a:tc>
                <a:extLst>
                  <a:ext uri="{0D108BD9-81ED-4DB2-BD59-A6C34878D82A}">
                    <a16:rowId xmlns:a16="http://schemas.microsoft.com/office/drawing/2014/main" val="1167366222"/>
                  </a:ext>
                </a:extLst>
              </a:tr>
              <a:tr h="173147">
                <a:tc>
                  <a:txBody>
                    <a:bodyPr/>
                    <a:lstStyle/>
                    <a:p>
                      <a:pPr algn="ctr" fontAlgn="b"/>
                      <a:r>
                        <a:rPr lang="en-IN" sz="1200" u="none" strike="noStrike">
                          <a:effectLst/>
                        </a:rPr>
                        <a:t>5</a:t>
                      </a:r>
                      <a:endParaRPr lang="en-IN" sz="1200" b="0" i="0" u="none" strike="noStrike">
                        <a:effectLst/>
                        <a:latin typeface="Arial" panose="020B0604020202020204" pitchFamily="34" charset="0"/>
                      </a:endParaRPr>
                    </a:p>
                  </a:txBody>
                  <a:tcPr marL="0" marR="0" marT="0" marB="0" anchor="ctr"/>
                </a:tc>
                <a:tc>
                  <a:txBody>
                    <a:bodyPr/>
                    <a:lstStyle/>
                    <a:p>
                      <a:pPr algn="ctr" fontAlgn="b"/>
                      <a:r>
                        <a:rPr lang="en-IN" sz="1200" u="none" strike="noStrike">
                          <a:effectLst/>
                        </a:rPr>
                        <a:t>50</a:t>
                      </a:r>
                      <a:endParaRPr lang="en-IN" sz="1200" b="0" i="0" u="none" strike="noStrike">
                        <a:effectLst/>
                        <a:latin typeface="Arial" panose="020B0604020202020204" pitchFamily="34" charset="0"/>
                      </a:endParaRPr>
                    </a:p>
                  </a:txBody>
                  <a:tcPr marL="0" marR="0" marT="0" marB="0" anchor="ctr"/>
                </a:tc>
                <a:tc>
                  <a:txBody>
                    <a:bodyPr/>
                    <a:lstStyle/>
                    <a:p>
                      <a:pPr algn="ctr" fontAlgn="b"/>
                      <a:r>
                        <a:rPr lang="en-IN" sz="1200" u="none" strike="noStrike">
                          <a:effectLst/>
                        </a:rPr>
                        <a:t>500000</a:t>
                      </a:r>
                      <a:endParaRPr lang="en-IN" sz="1200" b="0" i="0" u="none" strike="noStrike">
                        <a:effectLst/>
                        <a:latin typeface="Arial" panose="020B0604020202020204" pitchFamily="34" charset="0"/>
                      </a:endParaRPr>
                    </a:p>
                  </a:txBody>
                  <a:tcPr marL="0" marR="0" marT="0" marB="0" anchor="ctr"/>
                </a:tc>
                <a:tc>
                  <a:txBody>
                    <a:bodyPr/>
                    <a:lstStyle/>
                    <a:p>
                      <a:pPr algn="ctr" fontAlgn="b"/>
                      <a:r>
                        <a:rPr lang="en-IN" sz="1200" u="none" strike="noStrike">
                          <a:effectLst/>
                        </a:rPr>
                        <a:t>250000</a:t>
                      </a:r>
                      <a:endParaRPr lang="en-IN" sz="1200" b="0" i="0" u="none" strike="noStrike">
                        <a:effectLst/>
                        <a:latin typeface="Arial" panose="020B0604020202020204" pitchFamily="34" charset="0"/>
                      </a:endParaRPr>
                    </a:p>
                  </a:txBody>
                  <a:tcPr marL="0" marR="0" marT="0" marB="0" anchor="ctr"/>
                </a:tc>
                <a:extLst>
                  <a:ext uri="{0D108BD9-81ED-4DB2-BD59-A6C34878D82A}">
                    <a16:rowId xmlns:a16="http://schemas.microsoft.com/office/drawing/2014/main" val="2949990674"/>
                  </a:ext>
                </a:extLst>
              </a:tr>
              <a:tr h="173147">
                <a:tc>
                  <a:txBody>
                    <a:bodyPr/>
                    <a:lstStyle/>
                    <a:p>
                      <a:pPr algn="ctr" fontAlgn="b"/>
                      <a:r>
                        <a:rPr lang="en-IN" sz="1200" u="none" strike="noStrike">
                          <a:effectLst/>
                        </a:rPr>
                        <a:t>6</a:t>
                      </a:r>
                      <a:endParaRPr lang="en-IN" sz="1200" b="0" i="0" u="none" strike="noStrike">
                        <a:effectLst/>
                        <a:latin typeface="Arial" panose="020B0604020202020204" pitchFamily="34" charset="0"/>
                      </a:endParaRPr>
                    </a:p>
                  </a:txBody>
                  <a:tcPr marL="0" marR="0" marT="0" marB="0" anchor="ctr"/>
                </a:tc>
                <a:tc>
                  <a:txBody>
                    <a:bodyPr/>
                    <a:lstStyle/>
                    <a:p>
                      <a:pPr algn="ctr" fontAlgn="b"/>
                      <a:r>
                        <a:rPr lang="en-IN" sz="1200" u="none" strike="noStrike">
                          <a:effectLst/>
                        </a:rPr>
                        <a:t>50</a:t>
                      </a:r>
                      <a:endParaRPr lang="en-IN" sz="1200" b="0" i="0" u="none" strike="noStrike">
                        <a:effectLst/>
                        <a:latin typeface="Arial" panose="020B0604020202020204" pitchFamily="34" charset="0"/>
                      </a:endParaRPr>
                    </a:p>
                  </a:txBody>
                  <a:tcPr marL="0" marR="0" marT="0" marB="0" anchor="ctr"/>
                </a:tc>
                <a:tc>
                  <a:txBody>
                    <a:bodyPr/>
                    <a:lstStyle/>
                    <a:p>
                      <a:pPr algn="ctr" fontAlgn="b"/>
                      <a:r>
                        <a:rPr lang="en-IN" sz="1200" u="none" strike="noStrike">
                          <a:effectLst/>
                        </a:rPr>
                        <a:t>500000</a:t>
                      </a:r>
                      <a:endParaRPr lang="en-IN" sz="1200" b="0" i="0" u="none" strike="noStrike">
                        <a:effectLst/>
                        <a:latin typeface="Arial" panose="020B0604020202020204" pitchFamily="34" charset="0"/>
                      </a:endParaRPr>
                    </a:p>
                  </a:txBody>
                  <a:tcPr marL="0" marR="0" marT="0" marB="0" anchor="ctr"/>
                </a:tc>
                <a:tc>
                  <a:txBody>
                    <a:bodyPr/>
                    <a:lstStyle/>
                    <a:p>
                      <a:pPr algn="ctr" fontAlgn="b"/>
                      <a:r>
                        <a:rPr lang="en-IN" sz="1200" u="none" strike="noStrike">
                          <a:effectLst/>
                        </a:rPr>
                        <a:t>250000</a:t>
                      </a:r>
                      <a:endParaRPr lang="en-IN" sz="1200" b="0" i="0" u="none" strike="noStrike">
                        <a:effectLst/>
                        <a:latin typeface="Arial" panose="020B0604020202020204" pitchFamily="34" charset="0"/>
                      </a:endParaRPr>
                    </a:p>
                  </a:txBody>
                  <a:tcPr marL="0" marR="0" marT="0" marB="0" anchor="ctr"/>
                </a:tc>
                <a:extLst>
                  <a:ext uri="{0D108BD9-81ED-4DB2-BD59-A6C34878D82A}">
                    <a16:rowId xmlns:a16="http://schemas.microsoft.com/office/drawing/2014/main" val="117290118"/>
                  </a:ext>
                </a:extLst>
              </a:tr>
              <a:tr h="173147">
                <a:tc>
                  <a:txBody>
                    <a:bodyPr/>
                    <a:lstStyle/>
                    <a:p>
                      <a:pPr algn="ctr" fontAlgn="b"/>
                      <a:r>
                        <a:rPr lang="en-IN" sz="1200" u="none" strike="noStrike">
                          <a:effectLst/>
                        </a:rPr>
                        <a:t>7</a:t>
                      </a:r>
                      <a:endParaRPr lang="en-IN" sz="1200" b="0" i="0" u="none" strike="noStrike">
                        <a:effectLst/>
                        <a:latin typeface="Arial" panose="020B0604020202020204" pitchFamily="34" charset="0"/>
                      </a:endParaRPr>
                    </a:p>
                  </a:txBody>
                  <a:tcPr marL="0" marR="0" marT="0" marB="0" anchor="ctr"/>
                </a:tc>
                <a:tc>
                  <a:txBody>
                    <a:bodyPr/>
                    <a:lstStyle/>
                    <a:p>
                      <a:pPr algn="ctr" fontAlgn="b"/>
                      <a:r>
                        <a:rPr lang="en-IN" sz="1200" u="none" strike="noStrike">
                          <a:effectLst/>
                        </a:rPr>
                        <a:t>55</a:t>
                      </a:r>
                      <a:endParaRPr lang="en-IN" sz="1200" b="0" i="0" u="none" strike="noStrike">
                        <a:effectLst/>
                        <a:latin typeface="Arial" panose="020B0604020202020204" pitchFamily="34" charset="0"/>
                      </a:endParaRPr>
                    </a:p>
                  </a:txBody>
                  <a:tcPr marL="0" marR="0" marT="0" marB="0" anchor="ctr"/>
                </a:tc>
                <a:tc>
                  <a:txBody>
                    <a:bodyPr/>
                    <a:lstStyle/>
                    <a:p>
                      <a:pPr algn="ctr" fontAlgn="b"/>
                      <a:r>
                        <a:rPr lang="en-IN" sz="1200" u="none" strike="noStrike">
                          <a:effectLst/>
                        </a:rPr>
                        <a:t>500000</a:t>
                      </a:r>
                      <a:endParaRPr lang="en-IN" sz="1200" b="0" i="0" u="none" strike="noStrike">
                        <a:effectLst/>
                        <a:latin typeface="Arial" panose="020B0604020202020204" pitchFamily="34" charset="0"/>
                      </a:endParaRPr>
                    </a:p>
                  </a:txBody>
                  <a:tcPr marL="0" marR="0" marT="0" marB="0" anchor="ctr"/>
                </a:tc>
                <a:tc>
                  <a:txBody>
                    <a:bodyPr/>
                    <a:lstStyle/>
                    <a:p>
                      <a:pPr algn="ctr" fontAlgn="b"/>
                      <a:r>
                        <a:rPr lang="en-IN" sz="1200" u="none" strike="noStrike">
                          <a:effectLst/>
                        </a:rPr>
                        <a:t>275000</a:t>
                      </a:r>
                      <a:endParaRPr lang="en-IN" sz="1200" b="0" i="0" u="none" strike="noStrike">
                        <a:effectLst/>
                        <a:latin typeface="Arial" panose="020B0604020202020204" pitchFamily="34" charset="0"/>
                      </a:endParaRPr>
                    </a:p>
                  </a:txBody>
                  <a:tcPr marL="0" marR="0" marT="0" marB="0" anchor="ctr"/>
                </a:tc>
                <a:extLst>
                  <a:ext uri="{0D108BD9-81ED-4DB2-BD59-A6C34878D82A}">
                    <a16:rowId xmlns:a16="http://schemas.microsoft.com/office/drawing/2014/main" val="2562524604"/>
                  </a:ext>
                </a:extLst>
              </a:tr>
              <a:tr h="173147">
                <a:tc>
                  <a:txBody>
                    <a:bodyPr/>
                    <a:lstStyle/>
                    <a:p>
                      <a:pPr algn="ctr" fontAlgn="b"/>
                      <a:r>
                        <a:rPr lang="en-IN" sz="1200" u="none" strike="noStrike">
                          <a:effectLst/>
                        </a:rPr>
                        <a:t>8</a:t>
                      </a:r>
                      <a:endParaRPr lang="en-IN" sz="1200" b="0" i="0" u="none" strike="noStrike">
                        <a:effectLst/>
                        <a:latin typeface="Arial" panose="020B0604020202020204" pitchFamily="34" charset="0"/>
                      </a:endParaRPr>
                    </a:p>
                  </a:txBody>
                  <a:tcPr marL="0" marR="0" marT="0" marB="0" anchor="ctr"/>
                </a:tc>
                <a:tc>
                  <a:txBody>
                    <a:bodyPr/>
                    <a:lstStyle/>
                    <a:p>
                      <a:pPr algn="ctr" fontAlgn="b"/>
                      <a:r>
                        <a:rPr lang="en-IN" sz="1200" u="none" strike="noStrike">
                          <a:effectLst/>
                        </a:rPr>
                        <a:t>55</a:t>
                      </a:r>
                      <a:endParaRPr lang="en-IN" sz="1200" b="0" i="0" u="none" strike="noStrike">
                        <a:effectLst/>
                        <a:latin typeface="Arial" panose="020B0604020202020204" pitchFamily="34" charset="0"/>
                      </a:endParaRPr>
                    </a:p>
                  </a:txBody>
                  <a:tcPr marL="0" marR="0" marT="0" marB="0" anchor="ctr"/>
                </a:tc>
                <a:tc>
                  <a:txBody>
                    <a:bodyPr/>
                    <a:lstStyle/>
                    <a:p>
                      <a:pPr algn="ctr" fontAlgn="b"/>
                      <a:r>
                        <a:rPr lang="en-IN" sz="1200" u="none" strike="noStrike">
                          <a:effectLst/>
                        </a:rPr>
                        <a:t>500000</a:t>
                      </a:r>
                      <a:endParaRPr lang="en-IN" sz="1200" b="0" i="0" u="none" strike="noStrike">
                        <a:effectLst/>
                        <a:latin typeface="Arial" panose="020B0604020202020204" pitchFamily="34" charset="0"/>
                      </a:endParaRPr>
                    </a:p>
                  </a:txBody>
                  <a:tcPr marL="0" marR="0" marT="0" marB="0" anchor="ctr"/>
                </a:tc>
                <a:tc>
                  <a:txBody>
                    <a:bodyPr/>
                    <a:lstStyle/>
                    <a:p>
                      <a:pPr algn="ctr" fontAlgn="b"/>
                      <a:r>
                        <a:rPr lang="en-IN" sz="1200" u="none" strike="noStrike">
                          <a:effectLst/>
                        </a:rPr>
                        <a:t>275000</a:t>
                      </a:r>
                      <a:endParaRPr lang="en-IN" sz="1200" b="0" i="0" u="none" strike="noStrike">
                        <a:effectLst/>
                        <a:latin typeface="Arial" panose="020B0604020202020204" pitchFamily="34" charset="0"/>
                      </a:endParaRPr>
                    </a:p>
                  </a:txBody>
                  <a:tcPr marL="0" marR="0" marT="0" marB="0" anchor="ctr"/>
                </a:tc>
                <a:extLst>
                  <a:ext uri="{0D108BD9-81ED-4DB2-BD59-A6C34878D82A}">
                    <a16:rowId xmlns:a16="http://schemas.microsoft.com/office/drawing/2014/main" val="269783333"/>
                  </a:ext>
                </a:extLst>
              </a:tr>
              <a:tr h="173147">
                <a:tc>
                  <a:txBody>
                    <a:bodyPr/>
                    <a:lstStyle/>
                    <a:p>
                      <a:pPr algn="ctr" fontAlgn="b"/>
                      <a:r>
                        <a:rPr lang="en-IN" sz="1200" u="none" strike="noStrike">
                          <a:effectLst/>
                        </a:rPr>
                        <a:t>9</a:t>
                      </a:r>
                      <a:endParaRPr lang="en-IN" sz="1200" b="0" i="0" u="none" strike="noStrike">
                        <a:effectLst/>
                        <a:latin typeface="Arial" panose="020B0604020202020204" pitchFamily="34" charset="0"/>
                      </a:endParaRPr>
                    </a:p>
                  </a:txBody>
                  <a:tcPr marL="0" marR="0" marT="0" marB="0" anchor="ctr"/>
                </a:tc>
                <a:tc>
                  <a:txBody>
                    <a:bodyPr/>
                    <a:lstStyle/>
                    <a:p>
                      <a:pPr algn="ctr" fontAlgn="b"/>
                      <a:r>
                        <a:rPr lang="en-IN" sz="1200" u="none" strike="noStrike">
                          <a:effectLst/>
                        </a:rPr>
                        <a:t>60</a:t>
                      </a:r>
                      <a:endParaRPr lang="en-IN" sz="1200" b="0" i="0" u="none" strike="noStrike">
                        <a:effectLst/>
                        <a:latin typeface="Arial" panose="020B0604020202020204" pitchFamily="34" charset="0"/>
                      </a:endParaRPr>
                    </a:p>
                  </a:txBody>
                  <a:tcPr marL="0" marR="0" marT="0" marB="0" anchor="ctr"/>
                </a:tc>
                <a:tc>
                  <a:txBody>
                    <a:bodyPr/>
                    <a:lstStyle/>
                    <a:p>
                      <a:pPr algn="ctr" fontAlgn="b"/>
                      <a:r>
                        <a:rPr lang="en-IN" sz="1200" u="none" strike="noStrike">
                          <a:effectLst/>
                        </a:rPr>
                        <a:t>500000</a:t>
                      </a:r>
                      <a:endParaRPr lang="en-IN" sz="1200" b="0" i="0" u="none" strike="noStrike">
                        <a:effectLst/>
                        <a:latin typeface="Arial" panose="020B0604020202020204" pitchFamily="34" charset="0"/>
                      </a:endParaRPr>
                    </a:p>
                  </a:txBody>
                  <a:tcPr marL="0" marR="0" marT="0" marB="0" anchor="ctr"/>
                </a:tc>
                <a:tc>
                  <a:txBody>
                    <a:bodyPr/>
                    <a:lstStyle/>
                    <a:p>
                      <a:pPr algn="ctr" fontAlgn="b"/>
                      <a:r>
                        <a:rPr lang="en-IN" sz="1200" u="none" strike="noStrike">
                          <a:effectLst/>
                        </a:rPr>
                        <a:t>300000</a:t>
                      </a:r>
                      <a:endParaRPr lang="en-IN" sz="1200" b="0" i="0" u="none" strike="noStrike">
                        <a:effectLst/>
                        <a:latin typeface="Arial" panose="020B0604020202020204" pitchFamily="34" charset="0"/>
                      </a:endParaRPr>
                    </a:p>
                  </a:txBody>
                  <a:tcPr marL="0" marR="0" marT="0" marB="0" anchor="ctr"/>
                </a:tc>
                <a:extLst>
                  <a:ext uri="{0D108BD9-81ED-4DB2-BD59-A6C34878D82A}">
                    <a16:rowId xmlns:a16="http://schemas.microsoft.com/office/drawing/2014/main" val="3336965412"/>
                  </a:ext>
                </a:extLst>
              </a:tr>
              <a:tr h="173147">
                <a:tc>
                  <a:txBody>
                    <a:bodyPr/>
                    <a:lstStyle/>
                    <a:p>
                      <a:pPr algn="ctr" fontAlgn="b"/>
                      <a:r>
                        <a:rPr lang="en-IN" sz="1200" u="none" strike="noStrike">
                          <a:effectLst/>
                        </a:rPr>
                        <a:t>10</a:t>
                      </a:r>
                      <a:endParaRPr lang="en-IN" sz="1200" b="0" i="0" u="none" strike="noStrike">
                        <a:effectLst/>
                        <a:latin typeface="Arial" panose="020B0604020202020204" pitchFamily="34" charset="0"/>
                      </a:endParaRPr>
                    </a:p>
                  </a:txBody>
                  <a:tcPr marL="0" marR="0" marT="0" marB="0" anchor="ctr"/>
                </a:tc>
                <a:tc>
                  <a:txBody>
                    <a:bodyPr/>
                    <a:lstStyle/>
                    <a:p>
                      <a:pPr algn="ctr" fontAlgn="b"/>
                      <a:r>
                        <a:rPr lang="en-IN" sz="1200" u="none" strike="noStrike">
                          <a:effectLst/>
                        </a:rPr>
                        <a:t>60</a:t>
                      </a:r>
                      <a:endParaRPr lang="en-IN" sz="1200" b="0" i="0" u="none" strike="noStrike">
                        <a:effectLst/>
                        <a:latin typeface="Arial" panose="020B0604020202020204" pitchFamily="34" charset="0"/>
                      </a:endParaRPr>
                    </a:p>
                  </a:txBody>
                  <a:tcPr marL="0" marR="0" marT="0" marB="0" anchor="ctr"/>
                </a:tc>
                <a:tc>
                  <a:txBody>
                    <a:bodyPr/>
                    <a:lstStyle/>
                    <a:p>
                      <a:pPr algn="ctr" fontAlgn="b"/>
                      <a:r>
                        <a:rPr lang="en-IN" sz="1200" u="none" strike="noStrike">
                          <a:effectLst/>
                        </a:rPr>
                        <a:t>500000</a:t>
                      </a:r>
                      <a:endParaRPr lang="en-IN" sz="1200" b="0" i="0" u="none" strike="noStrike">
                        <a:effectLst/>
                        <a:latin typeface="Arial" panose="020B0604020202020204" pitchFamily="34" charset="0"/>
                      </a:endParaRPr>
                    </a:p>
                  </a:txBody>
                  <a:tcPr marL="0" marR="0" marT="0" marB="0" anchor="ctr"/>
                </a:tc>
                <a:tc>
                  <a:txBody>
                    <a:bodyPr/>
                    <a:lstStyle/>
                    <a:p>
                      <a:pPr algn="ctr" fontAlgn="b"/>
                      <a:r>
                        <a:rPr lang="en-IN" sz="1200" u="none" strike="noStrike">
                          <a:effectLst/>
                        </a:rPr>
                        <a:t>300000</a:t>
                      </a:r>
                      <a:endParaRPr lang="en-IN" sz="1200" b="0" i="0" u="none" strike="noStrike">
                        <a:effectLst/>
                        <a:latin typeface="Arial" panose="020B0604020202020204" pitchFamily="34" charset="0"/>
                      </a:endParaRPr>
                    </a:p>
                  </a:txBody>
                  <a:tcPr marL="0" marR="0" marT="0" marB="0" anchor="ctr"/>
                </a:tc>
                <a:extLst>
                  <a:ext uri="{0D108BD9-81ED-4DB2-BD59-A6C34878D82A}">
                    <a16:rowId xmlns:a16="http://schemas.microsoft.com/office/drawing/2014/main" val="1174788522"/>
                  </a:ext>
                </a:extLst>
              </a:tr>
              <a:tr h="173147">
                <a:tc>
                  <a:txBody>
                    <a:bodyPr/>
                    <a:lstStyle/>
                    <a:p>
                      <a:pPr algn="ctr" fontAlgn="b"/>
                      <a:r>
                        <a:rPr lang="en-IN" sz="1200" u="none" strike="noStrike">
                          <a:effectLst/>
                        </a:rPr>
                        <a:t>11</a:t>
                      </a:r>
                      <a:endParaRPr lang="en-IN" sz="1200" b="0" i="0" u="none" strike="noStrike">
                        <a:effectLst/>
                        <a:latin typeface="Arial" panose="020B0604020202020204" pitchFamily="34" charset="0"/>
                      </a:endParaRPr>
                    </a:p>
                  </a:txBody>
                  <a:tcPr marL="0" marR="0" marT="0" marB="0" anchor="ctr"/>
                </a:tc>
                <a:tc>
                  <a:txBody>
                    <a:bodyPr/>
                    <a:lstStyle/>
                    <a:p>
                      <a:pPr algn="ctr" fontAlgn="b"/>
                      <a:r>
                        <a:rPr lang="en-IN" sz="1200" u="none" strike="noStrike">
                          <a:effectLst/>
                        </a:rPr>
                        <a:t>65</a:t>
                      </a:r>
                      <a:endParaRPr lang="en-IN" sz="1200" b="0" i="0" u="none" strike="noStrike">
                        <a:effectLst/>
                        <a:latin typeface="Arial" panose="020B0604020202020204" pitchFamily="34" charset="0"/>
                      </a:endParaRPr>
                    </a:p>
                  </a:txBody>
                  <a:tcPr marL="0" marR="0" marT="0" marB="0" anchor="ctr"/>
                </a:tc>
                <a:tc>
                  <a:txBody>
                    <a:bodyPr/>
                    <a:lstStyle/>
                    <a:p>
                      <a:pPr algn="ctr" fontAlgn="b"/>
                      <a:r>
                        <a:rPr lang="en-IN" sz="1200" u="none" strike="noStrike">
                          <a:effectLst/>
                        </a:rPr>
                        <a:t>500000</a:t>
                      </a:r>
                      <a:endParaRPr lang="en-IN" sz="1200" b="0" i="0" u="none" strike="noStrike">
                        <a:effectLst/>
                        <a:latin typeface="Arial" panose="020B0604020202020204" pitchFamily="34" charset="0"/>
                      </a:endParaRPr>
                    </a:p>
                  </a:txBody>
                  <a:tcPr marL="0" marR="0" marT="0" marB="0" anchor="ctr"/>
                </a:tc>
                <a:tc>
                  <a:txBody>
                    <a:bodyPr/>
                    <a:lstStyle/>
                    <a:p>
                      <a:pPr algn="ctr" fontAlgn="b"/>
                      <a:r>
                        <a:rPr lang="en-IN" sz="1200" u="none" strike="noStrike">
                          <a:effectLst/>
                        </a:rPr>
                        <a:t>325000</a:t>
                      </a:r>
                      <a:endParaRPr lang="en-IN" sz="1200" b="0" i="0" u="none" strike="noStrike">
                        <a:effectLst/>
                        <a:latin typeface="Arial" panose="020B0604020202020204" pitchFamily="34" charset="0"/>
                      </a:endParaRPr>
                    </a:p>
                  </a:txBody>
                  <a:tcPr marL="0" marR="0" marT="0" marB="0" anchor="ctr"/>
                </a:tc>
                <a:extLst>
                  <a:ext uri="{0D108BD9-81ED-4DB2-BD59-A6C34878D82A}">
                    <a16:rowId xmlns:a16="http://schemas.microsoft.com/office/drawing/2014/main" val="1668227682"/>
                  </a:ext>
                </a:extLst>
              </a:tr>
              <a:tr h="173147">
                <a:tc>
                  <a:txBody>
                    <a:bodyPr/>
                    <a:lstStyle/>
                    <a:p>
                      <a:pPr algn="ctr" fontAlgn="b"/>
                      <a:r>
                        <a:rPr lang="en-IN" sz="1200" u="none" strike="noStrike">
                          <a:effectLst/>
                        </a:rPr>
                        <a:t>12</a:t>
                      </a:r>
                      <a:endParaRPr lang="en-IN" sz="1200" b="0" i="0" u="none" strike="noStrike">
                        <a:effectLst/>
                        <a:latin typeface="Arial" panose="020B0604020202020204" pitchFamily="34" charset="0"/>
                      </a:endParaRPr>
                    </a:p>
                  </a:txBody>
                  <a:tcPr marL="0" marR="0" marT="0" marB="0" anchor="ctr"/>
                </a:tc>
                <a:tc>
                  <a:txBody>
                    <a:bodyPr/>
                    <a:lstStyle/>
                    <a:p>
                      <a:pPr algn="ctr" fontAlgn="b"/>
                      <a:r>
                        <a:rPr lang="en-IN" sz="1200" u="none" strike="noStrike">
                          <a:effectLst/>
                        </a:rPr>
                        <a:t>65</a:t>
                      </a:r>
                      <a:endParaRPr lang="en-IN" sz="1200" b="0" i="0" u="none" strike="noStrike">
                        <a:effectLst/>
                        <a:latin typeface="Arial" panose="020B0604020202020204" pitchFamily="34" charset="0"/>
                      </a:endParaRPr>
                    </a:p>
                  </a:txBody>
                  <a:tcPr marL="0" marR="0" marT="0" marB="0" anchor="ctr"/>
                </a:tc>
                <a:tc>
                  <a:txBody>
                    <a:bodyPr/>
                    <a:lstStyle/>
                    <a:p>
                      <a:pPr algn="ctr" fontAlgn="b"/>
                      <a:r>
                        <a:rPr lang="en-IN" sz="1200" u="none" strike="noStrike">
                          <a:effectLst/>
                        </a:rPr>
                        <a:t>500000</a:t>
                      </a:r>
                      <a:endParaRPr lang="en-IN" sz="1200" b="0" i="0" u="none" strike="noStrike">
                        <a:effectLst/>
                        <a:latin typeface="Arial" panose="020B0604020202020204" pitchFamily="34" charset="0"/>
                      </a:endParaRPr>
                    </a:p>
                  </a:txBody>
                  <a:tcPr marL="0" marR="0" marT="0" marB="0" anchor="ctr"/>
                </a:tc>
                <a:tc>
                  <a:txBody>
                    <a:bodyPr/>
                    <a:lstStyle/>
                    <a:p>
                      <a:pPr algn="ctr" fontAlgn="b"/>
                      <a:r>
                        <a:rPr lang="en-IN" sz="1200" u="none" strike="noStrike">
                          <a:effectLst/>
                        </a:rPr>
                        <a:t>325000</a:t>
                      </a:r>
                      <a:endParaRPr lang="en-IN" sz="1200" b="0" i="0" u="none" strike="noStrike">
                        <a:effectLst/>
                        <a:latin typeface="Arial" panose="020B0604020202020204" pitchFamily="34" charset="0"/>
                      </a:endParaRPr>
                    </a:p>
                  </a:txBody>
                  <a:tcPr marL="0" marR="0" marT="0" marB="0" anchor="ctr"/>
                </a:tc>
                <a:extLst>
                  <a:ext uri="{0D108BD9-81ED-4DB2-BD59-A6C34878D82A}">
                    <a16:rowId xmlns:a16="http://schemas.microsoft.com/office/drawing/2014/main" val="664737435"/>
                  </a:ext>
                </a:extLst>
              </a:tr>
              <a:tr h="173147">
                <a:tc>
                  <a:txBody>
                    <a:bodyPr/>
                    <a:lstStyle/>
                    <a:p>
                      <a:pPr algn="ctr" fontAlgn="b"/>
                      <a:r>
                        <a:rPr lang="en-IN" sz="1200" u="none" strike="noStrike">
                          <a:effectLst/>
                        </a:rPr>
                        <a:t>13</a:t>
                      </a:r>
                      <a:endParaRPr lang="en-IN" sz="1200" b="0" i="0" u="none" strike="noStrike">
                        <a:effectLst/>
                        <a:latin typeface="Arial" panose="020B0604020202020204" pitchFamily="34" charset="0"/>
                      </a:endParaRPr>
                    </a:p>
                  </a:txBody>
                  <a:tcPr marL="0" marR="0" marT="0" marB="0" anchor="ctr"/>
                </a:tc>
                <a:tc>
                  <a:txBody>
                    <a:bodyPr/>
                    <a:lstStyle/>
                    <a:p>
                      <a:pPr algn="ctr" fontAlgn="b"/>
                      <a:r>
                        <a:rPr lang="en-IN" sz="1200" u="none" strike="noStrike">
                          <a:effectLst/>
                        </a:rPr>
                        <a:t>70</a:t>
                      </a:r>
                      <a:endParaRPr lang="en-IN" sz="1200" b="0" i="0" u="none" strike="noStrike">
                        <a:effectLst/>
                        <a:latin typeface="Arial" panose="020B0604020202020204" pitchFamily="34" charset="0"/>
                      </a:endParaRPr>
                    </a:p>
                  </a:txBody>
                  <a:tcPr marL="0" marR="0" marT="0" marB="0" anchor="ctr"/>
                </a:tc>
                <a:tc>
                  <a:txBody>
                    <a:bodyPr/>
                    <a:lstStyle/>
                    <a:p>
                      <a:pPr algn="ctr" fontAlgn="b"/>
                      <a:r>
                        <a:rPr lang="en-IN" sz="1200" u="none" strike="noStrike">
                          <a:effectLst/>
                        </a:rPr>
                        <a:t>500000</a:t>
                      </a:r>
                      <a:endParaRPr lang="en-IN" sz="1200" b="0" i="0" u="none" strike="noStrike">
                        <a:effectLst/>
                        <a:latin typeface="Arial" panose="020B0604020202020204" pitchFamily="34" charset="0"/>
                      </a:endParaRPr>
                    </a:p>
                  </a:txBody>
                  <a:tcPr marL="0" marR="0" marT="0" marB="0" anchor="ctr"/>
                </a:tc>
                <a:tc>
                  <a:txBody>
                    <a:bodyPr/>
                    <a:lstStyle/>
                    <a:p>
                      <a:pPr algn="ctr" fontAlgn="b"/>
                      <a:r>
                        <a:rPr lang="en-IN" sz="1200" u="none" strike="noStrike">
                          <a:effectLst/>
                        </a:rPr>
                        <a:t>350000</a:t>
                      </a:r>
                      <a:endParaRPr lang="en-IN" sz="1200" b="0" i="0" u="none" strike="noStrike">
                        <a:effectLst/>
                        <a:latin typeface="Arial" panose="020B0604020202020204" pitchFamily="34" charset="0"/>
                      </a:endParaRPr>
                    </a:p>
                  </a:txBody>
                  <a:tcPr marL="0" marR="0" marT="0" marB="0" anchor="ctr"/>
                </a:tc>
                <a:extLst>
                  <a:ext uri="{0D108BD9-81ED-4DB2-BD59-A6C34878D82A}">
                    <a16:rowId xmlns:a16="http://schemas.microsoft.com/office/drawing/2014/main" val="779474851"/>
                  </a:ext>
                </a:extLst>
              </a:tr>
              <a:tr h="173147">
                <a:tc>
                  <a:txBody>
                    <a:bodyPr/>
                    <a:lstStyle/>
                    <a:p>
                      <a:pPr algn="ctr" fontAlgn="b"/>
                      <a:r>
                        <a:rPr lang="en-IN" sz="1200" u="none" strike="noStrike">
                          <a:effectLst/>
                        </a:rPr>
                        <a:t>14</a:t>
                      </a:r>
                      <a:endParaRPr lang="en-IN" sz="1200" b="0" i="0" u="none" strike="noStrike">
                        <a:effectLst/>
                        <a:latin typeface="Arial" panose="020B0604020202020204" pitchFamily="34" charset="0"/>
                      </a:endParaRPr>
                    </a:p>
                  </a:txBody>
                  <a:tcPr marL="0" marR="0" marT="0" marB="0" anchor="ctr"/>
                </a:tc>
                <a:tc>
                  <a:txBody>
                    <a:bodyPr/>
                    <a:lstStyle/>
                    <a:p>
                      <a:pPr algn="ctr" fontAlgn="b"/>
                      <a:r>
                        <a:rPr lang="en-IN" sz="1200" u="none" strike="noStrike">
                          <a:effectLst/>
                        </a:rPr>
                        <a:t>70</a:t>
                      </a:r>
                      <a:endParaRPr lang="en-IN" sz="1200" b="0" i="0" u="none" strike="noStrike">
                        <a:effectLst/>
                        <a:latin typeface="Arial" panose="020B0604020202020204" pitchFamily="34" charset="0"/>
                      </a:endParaRPr>
                    </a:p>
                  </a:txBody>
                  <a:tcPr marL="0" marR="0" marT="0" marB="0" anchor="ctr"/>
                </a:tc>
                <a:tc>
                  <a:txBody>
                    <a:bodyPr/>
                    <a:lstStyle/>
                    <a:p>
                      <a:pPr algn="ctr" fontAlgn="b"/>
                      <a:r>
                        <a:rPr lang="en-IN" sz="1200" u="none" strike="noStrike">
                          <a:effectLst/>
                        </a:rPr>
                        <a:t>500000</a:t>
                      </a:r>
                      <a:endParaRPr lang="en-IN" sz="1200" b="0" i="0" u="none" strike="noStrike">
                        <a:effectLst/>
                        <a:latin typeface="Arial" panose="020B0604020202020204" pitchFamily="34" charset="0"/>
                      </a:endParaRPr>
                    </a:p>
                  </a:txBody>
                  <a:tcPr marL="0" marR="0" marT="0" marB="0" anchor="ctr"/>
                </a:tc>
                <a:tc>
                  <a:txBody>
                    <a:bodyPr/>
                    <a:lstStyle/>
                    <a:p>
                      <a:pPr algn="ctr" fontAlgn="b"/>
                      <a:r>
                        <a:rPr lang="en-IN" sz="1200" u="none" strike="noStrike">
                          <a:effectLst/>
                        </a:rPr>
                        <a:t>350000</a:t>
                      </a:r>
                      <a:endParaRPr lang="en-IN" sz="1200" b="0" i="0" u="none" strike="noStrike">
                        <a:effectLst/>
                        <a:latin typeface="Arial" panose="020B0604020202020204" pitchFamily="34" charset="0"/>
                      </a:endParaRPr>
                    </a:p>
                  </a:txBody>
                  <a:tcPr marL="0" marR="0" marT="0" marB="0" anchor="ctr"/>
                </a:tc>
                <a:extLst>
                  <a:ext uri="{0D108BD9-81ED-4DB2-BD59-A6C34878D82A}">
                    <a16:rowId xmlns:a16="http://schemas.microsoft.com/office/drawing/2014/main" val="3690318076"/>
                  </a:ext>
                </a:extLst>
              </a:tr>
              <a:tr h="173147">
                <a:tc>
                  <a:txBody>
                    <a:bodyPr/>
                    <a:lstStyle/>
                    <a:p>
                      <a:pPr algn="ctr" fontAlgn="b"/>
                      <a:r>
                        <a:rPr lang="en-IN" sz="1200" u="none" strike="noStrike">
                          <a:effectLst/>
                        </a:rPr>
                        <a:t>15</a:t>
                      </a:r>
                      <a:endParaRPr lang="en-IN" sz="1200" b="0" i="0" u="none" strike="noStrike">
                        <a:effectLst/>
                        <a:latin typeface="Arial" panose="020B0604020202020204" pitchFamily="34" charset="0"/>
                      </a:endParaRPr>
                    </a:p>
                  </a:txBody>
                  <a:tcPr marL="0" marR="0" marT="0" marB="0" anchor="ctr"/>
                </a:tc>
                <a:tc>
                  <a:txBody>
                    <a:bodyPr/>
                    <a:lstStyle/>
                    <a:p>
                      <a:pPr algn="ctr" fontAlgn="b"/>
                      <a:r>
                        <a:rPr lang="en-IN" sz="1200" u="none" strike="noStrike">
                          <a:effectLst/>
                        </a:rPr>
                        <a:t>75</a:t>
                      </a:r>
                      <a:endParaRPr lang="en-IN" sz="1200" b="0" i="0" u="none" strike="noStrike">
                        <a:effectLst/>
                        <a:latin typeface="Arial" panose="020B0604020202020204" pitchFamily="34" charset="0"/>
                      </a:endParaRPr>
                    </a:p>
                  </a:txBody>
                  <a:tcPr marL="0" marR="0" marT="0" marB="0" anchor="ctr"/>
                </a:tc>
                <a:tc>
                  <a:txBody>
                    <a:bodyPr/>
                    <a:lstStyle/>
                    <a:p>
                      <a:pPr algn="ctr" fontAlgn="b"/>
                      <a:r>
                        <a:rPr lang="en-IN" sz="1200" u="none" strike="noStrike">
                          <a:effectLst/>
                        </a:rPr>
                        <a:t>500000</a:t>
                      </a:r>
                      <a:endParaRPr lang="en-IN" sz="1200" b="0" i="0" u="none" strike="noStrike">
                        <a:effectLst/>
                        <a:latin typeface="Arial" panose="020B0604020202020204" pitchFamily="34" charset="0"/>
                      </a:endParaRPr>
                    </a:p>
                  </a:txBody>
                  <a:tcPr marL="0" marR="0" marT="0" marB="0" anchor="ctr"/>
                </a:tc>
                <a:tc>
                  <a:txBody>
                    <a:bodyPr/>
                    <a:lstStyle/>
                    <a:p>
                      <a:pPr algn="ctr" fontAlgn="b"/>
                      <a:r>
                        <a:rPr lang="en-IN" sz="1200" u="none" strike="noStrike">
                          <a:effectLst/>
                        </a:rPr>
                        <a:t>375000</a:t>
                      </a:r>
                      <a:endParaRPr lang="en-IN" sz="1200" b="0" i="0" u="none" strike="noStrike">
                        <a:effectLst/>
                        <a:latin typeface="Arial" panose="020B0604020202020204" pitchFamily="34" charset="0"/>
                      </a:endParaRPr>
                    </a:p>
                  </a:txBody>
                  <a:tcPr marL="0" marR="0" marT="0" marB="0" anchor="ctr"/>
                </a:tc>
                <a:extLst>
                  <a:ext uri="{0D108BD9-81ED-4DB2-BD59-A6C34878D82A}">
                    <a16:rowId xmlns:a16="http://schemas.microsoft.com/office/drawing/2014/main" val="377990963"/>
                  </a:ext>
                </a:extLst>
              </a:tr>
              <a:tr h="173147">
                <a:tc>
                  <a:txBody>
                    <a:bodyPr/>
                    <a:lstStyle/>
                    <a:p>
                      <a:pPr algn="ctr" fontAlgn="b"/>
                      <a:r>
                        <a:rPr lang="en-IN" sz="1200" u="none" strike="noStrike">
                          <a:effectLst/>
                        </a:rPr>
                        <a:t>16</a:t>
                      </a:r>
                      <a:endParaRPr lang="en-IN" sz="1200" b="0" i="0" u="none" strike="noStrike">
                        <a:effectLst/>
                        <a:latin typeface="Arial" panose="020B0604020202020204" pitchFamily="34" charset="0"/>
                      </a:endParaRPr>
                    </a:p>
                  </a:txBody>
                  <a:tcPr marL="0" marR="0" marT="0" marB="0" anchor="ctr"/>
                </a:tc>
                <a:tc>
                  <a:txBody>
                    <a:bodyPr/>
                    <a:lstStyle/>
                    <a:p>
                      <a:pPr algn="ctr" fontAlgn="b"/>
                      <a:r>
                        <a:rPr lang="en-IN" sz="1200" u="none" strike="noStrike">
                          <a:effectLst/>
                        </a:rPr>
                        <a:t>80</a:t>
                      </a:r>
                      <a:endParaRPr lang="en-IN" sz="1200" b="0" i="0" u="none" strike="noStrike">
                        <a:effectLst/>
                        <a:latin typeface="Arial" panose="020B0604020202020204" pitchFamily="34" charset="0"/>
                      </a:endParaRPr>
                    </a:p>
                  </a:txBody>
                  <a:tcPr marL="0" marR="0" marT="0" marB="0" anchor="ctr"/>
                </a:tc>
                <a:tc>
                  <a:txBody>
                    <a:bodyPr/>
                    <a:lstStyle/>
                    <a:p>
                      <a:pPr algn="ctr" fontAlgn="b"/>
                      <a:r>
                        <a:rPr lang="en-IN" sz="1200" u="none" strike="noStrike">
                          <a:effectLst/>
                        </a:rPr>
                        <a:t>500000</a:t>
                      </a:r>
                      <a:endParaRPr lang="en-IN" sz="1200" b="0" i="0" u="none" strike="noStrike">
                        <a:effectLst/>
                        <a:latin typeface="Arial" panose="020B0604020202020204" pitchFamily="34" charset="0"/>
                      </a:endParaRPr>
                    </a:p>
                  </a:txBody>
                  <a:tcPr marL="0" marR="0" marT="0" marB="0" anchor="ctr"/>
                </a:tc>
                <a:tc>
                  <a:txBody>
                    <a:bodyPr/>
                    <a:lstStyle/>
                    <a:p>
                      <a:pPr algn="ctr" fontAlgn="b"/>
                      <a:r>
                        <a:rPr lang="en-IN" sz="1200" u="none" strike="noStrike">
                          <a:effectLst/>
                        </a:rPr>
                        <a:t>400000</a:t>
                      </a:r>
                      <a:endParaRPr lang="en-IN" sz="1200" b="0" i="0" u="none" strike="noStrike">
                        <a:effectLst/>
                        <a:latin typeface="Arial" panose="020B0604020202020204" pitchFamily="34" charset="0"/>
                      </a:endParaRPr>
                    </a:p>
                  </a:txBody>
                  <a:tcPr marL="0" marR="0" marT="0" marB="0" anchor="ctr"/>
                </a:tc>
                <a:extLst>
                  <a:ext uri="{0D108BD9-81ED-4DB2-BD59-A6C34878D82A}">
                    <a16:rowId xmlns:a16="http://schemas.microsoft.com/office/drawing/2014/main" val="1971074094"/>
                  </a:ext>
                </a:extLst>
              </a:tr>
              <a:tr h="173147">
                <a:tc>
                  <a:txBody>
                    <a:bodyPr/>
                    <a:lstStyle/>
                    <a:p>
                      <a:pPr algn="ctr" fontAlgn="b"/>
                      <a:r>
                        <a:rPr lang="en-IN" sz="1200" u="none" strike="noStrike">
                          <a:effectLst/>
                        </a:rPr>
                        <a:t>17</a:t>
                      </a:r>
                      <a:endParaRPr lang="en-IN" sz="1200" b="0" i="0" u="none" strike="noStrike">
                        <a:effectLst/>
                        <a:latin typeface="Arial" panose="020B0604020202020204" pitchFamily="34" charset="0"/>
                      </a:endParaRPr>
                    </a:p>
                  </a:txBody>
                  <a:tcPr marL="0" marR="0" marT="0" marB="0" anchor="ctr"/>
                </a:tc>
                <a:tc>
                  <a:txBody>
                    <a:bodyPr/>
                    <a:lstStyle/>
                    <a:p>
                      <a:pPr algn="ctr" fontAlgn="b"/>
                      <a:r>
                        <a:rPr lang="en-IN" sz="1200" u="none" strike="noStrike">
                          <a:effectLst/>
                        </a:rPr>
                        <a:t>85</a:t>
                      </a:r>
                      <a:endParaRPr lang="en-IN" sz="1200" b="0" i="0" u="none" strike="noStrike">
                        <a:effectLst/>
                        <a:latin typeface="Arial" panose="020B0604020202020204" pitchFamily="34" charset="0"/>
                      </a:endParaRPr>
                    </a:p>
                  </a:txBody>
                  <a:tcPr marL="0" marR="0" marT="0" marB="0" anchor="ctr"/>
                </a:tc>
                <a:tc>
                  <a:txBody>
                    <a:bodyPr/>
                    <a:lstStyle/>
                    <a:p>
                      <a:pPr algn="ctr" fontAlgn="b"/>
                      <a:r>
                        <a:rPr lang="en-IN" sz="1200" u="none" strike="noStrike">
                          <a:effectLst/>
                        </a:rPr>
                        <a:t>500000</a:t>
                      </a:r>
                      <a:endParaRPr lang="en-IN" sz="1200" b="0" i="0" u="none" strike="noStrike">
                        <a:effectLst/>
                        <a:latin typeface="Arial" panose="020B0604020202020204" pitchFamily="34" charset="0"/>
                      </a:endParaRPr>
                    </a:p>
                  </a:txBody>
                  <a:tcPr marL="0" marR="0" marT="0" marB="0" anchor="ctr"/>
                </a:tc>
                <a:tc>
                  <a:txBody>
                    <a:bodyPr/>
                    <a:lstStyle/>
                    <a:p>
                      <a:pPr algn="ctr" fontAlgn="b"/>
                      <a:r>
                        <a:rPr lang="en-IN" sz="1200" u="none" strike="noStrike">
                          <a:effectLst/>
                        </a:rPr>
                        <a:t>425000</a:t>
                      </a:r>
                      <a:endParaRPr lang="en-IN" sz="1200" b="0" i="0" u="none" strike="noStrike">
                        <a:effectLst/>
                        <a:latin typeface="Arial" panose="020B0604020202020204" pitchFamily="34" charset="0"/>
                      </a:endParaRPr>
                    </a:p>
                  </a:txBody>
                  <a:tcPr marL="0" marR="0" marT="0" marB="0" anchor="ctr"/>
                </a:tc>
                <a:extLst>
                  <a:ext uri="{0D108BD9-81ED-4DB2-BD59-A6C34878D82A}">
                    <a16:rowId xmlns:a16="http://schemas.microsoft.com/office/drawing/2014/main" val="739927604"/>
                  </a:ext>
                </a:extLst>
              </a:tr>
              <a:tr h="173147">
                <a:tc>
                  <a:txBody>
                    <a:bodyPr/>
                    <a:lstStyle/>
                    <a:p>
                      <a:pPr algn="ctr" fontAlgn="b"/>
                      <a:r>
                        <a:rPr lang="en-IN" sz="1200" u="none" strike="noStrike">
                          <a:effectLst/>
                        </a:rPr>
                        <a:t>18</a:t>
                      </a:r>
                      <a:endParaRPr lang="en-IN" sz="1200" b="0" i="0" u="none" strike="noStrike">
                        <a:effectLst/>
                        <a:latin typeface="Arial" panose="020B0604020202020204" pitchFamily="34" charset="0"/>
                      </a:endParaRPr>
                    </a:p>
                  </a:txBody>
                  <a:tcPr marL="0" marR="0" marT="0" marB="0" anchor="ctr"/>
                </a:tc>
                <a:tc>
                  <a:txBody>
                    <a:bodyPr/>
                    <a:lstStyle/>
                    <a:p>
                      <a:pPr algn="ctr" fontAlgn="b"/>
                      <a:r>
                        <a:rPr lang="en-IN" sz="1200" u="none" strike="noStrike">
                          <a:effectLst/>
                        </a:rPr>
                        <a:t>90</a:t>
                      </a:r>
                      <a:endParaRPr lang="en-IN" sz="1200" b="0" i="0" u="none" strike="noStrike">
                        <a:effectLst/>
                        <a:latin typeface="Arial" panose="020B0604020202020204" pitchFamily="34" charset="0"/>
                      </a:endParaRPr>
                    </a:p>
                  </a:txBody>
                  <a:tcPr marL="0" marR="0" marT="0" marB="0" anchor="ctr"/>
                </a:tc>
                <a:tc>
                  <a:txBody>
                    <a:bodyPr/>
                    <a:lstStyle/>
                    <a:p>
                      <a:pPr algn="ctr" fontAlgn="b"/>
                      <a:r>
                        <a:rPr lang="en-IN" sz="1200" u="none" strike="noStrike">
                          <a:effectLst/>
                        </a:rPr>
                        <a:t>500000</a:t>
                      </a:r>
                      <a:endParaRPr lang="en-IN" sz="1200" b="0" i="0" u="none" strike="noStrike">
                        <a:effectLst/>
                        <a:latin typeface="Arial" panose="020B0604020202020204" pitchFamily="34" charset="0"/>
                      </a:endParaRPr>
                    </a:p>
                  </a:txBody>
                  <a:tcPr marL="0" marR="0" marT="0" marB="0" anchor="ctr"/>
                </a:tc>
                <a:tc>
                  <a:txBody>
                    <a:bodyPr/>
                    <a:lstStyle/>
                    <a:p>
                      <a:pPr algn="ctr" fontAlgn="b"/>
                      <a:r>
                        <a:rPr lang="en-IN" sz="1200" u="none" strike="noStrike">
                          <a:effectLst/>
                        </a:rPr>
                        <a:t>450000</a:t>
                      </a:r>
                      <a:endParaRPr lang="en-IN" sz="1200" b="0" i="0" u="none" strike="noStrike">
                        <a:effectLst/>
                        <a:latin typeface="Arial" panose="020B0604020202020204" pitchFamily="34" charset="0"/>
                      </a:endParaRPr>
                    </a:p>
                  </a:txBody>
                  <a:tcPr marL="0" marR="0" marT="0" marB="0" anchor="ctr"/>
                </a:tc>
                <a:extLst>
                  <a:ext uri="{0D108BD9-81ED-4DB2-BD59-A6C34878D82A}">
                    <a16:rowId xmlns:a16="http://schemas.microsoft.com/office/drawing/2014/main" val="2415834930"/>
                  </a:ext>
                </a:extLst>
              </a:tr>
              <a:tr h="173147">
                <a:tc>
                  <a:txBody>
                    <a:bodyPr/>
                    <a:lstStyle/>
                    <a:p>
                      <a:pPr algn="ctr" fontAlgn="b"/>
                      <a:r>
                        <a:rPr lang="en-IN" sz="1200" u="none" strike="noStrike">
                          <a:effectLst/>
                        </a:rPr>
                        <a:t>19</a:t>
                      </a:r>
                      <a:endParaRPr lang="en-IN" sz="1200" b="0" i="0" u="none" strike="noStrike">
                        <a:effectLst/>
                        <a:latin typeface="Arial" panose="020B0604020202020204" pitchFamily="34" charset="0"/>
                      </a:endParaRPr>
                    </a:p>
                  </a:txBody>
                  <a:tcPr marL="0" marR="0" marT="0" marB="0" anchor="ctr"/>
                </a:tc>
                <a:tc>
                  <a:txBody>
                    <a:bodyPr/>
                    <a:lstStyle/>
                    <a:p>
                      <a:pPr algn="ctr" fontAlgn="b"/>
                      <a:r>
                        <a:rPr lang="en-IN" sz="1200" u="none" strike="noStrike">
                          <a:effectLst/>
                        </a:rPr>
                        <a:t>95</a:t>
                      </a:r>
                      <a:endParaRPr lang="en-IN" sz="1200" b="0" i="0" u="none" strike="noStrike">
                        <a:effectLst/>
                        <a:latin typeface="Arial" panose="020B0604020202020204" pitchFamily="34" charset="0"/>
                      </a:endParaRPr>
                    </a:p>
                  </a:txBody>
                  <a:tcPr marL="0" marR="0" marT="0" marB="0" anchor="ctr"/>
                </a:tc>
                <a:tc>
                  <a:txBody>
                    <a:bodyPr/>
                    <a:lstStyle/>
                    <a:p>
                      <a:pPr algn="ctr" fontAlgn="b"/>
                      <a:r>
                        <a:rPr lang="en-IN" sz="1200" u="none" strike="noStrike">
                          <a:effectLst/>
                        </a:rPr>
                        <a:t>500000</a:t>
                      </a:r>
                      <a:endParaRPr lang="en-IN" sz="1200" b="0" i="0" u="none" strike="noStrike">
                        <a:effectLst/>
                        <a:latin typeface="Arial" panose="020B0604020202020204" pitchFamily="34" charset="0"/>
                      </a:endParaRPr>
                    </a:p>
                  </a:txBody>
                  <a:tcPr marL="0" marR="0" marT="0" marB="0" anchor="ctr"/>
                </a:tc>
                <a:tc>
                  <a:txBody>
                    <a:bodyPr/>
                    <a:lstStyle/>
                    <a:p>
                      <a:pPr algn="ctr" fontAlgn="b"/>
                      <a:r>
                        <a:rPr lang="en-IN" sz="1200" u="none" strike="noStrike">
                          <a:effectLst/>
                        </a:rPr>
                        <a:t>475000</a:t>
                      </a:r>
                      <a:endParaRPr lang="en-IN" sz="1200" b="0" i="0" u="none" strike="noStrike">
                        <a:effectLst/>
                        <a:latin typeface="Arial" panose="020B0604020202020204" pitchFamily="34" charset="0"/>
                      </a:endParaRPr>
                    </a:p>
                  </a:txBody>
                  <a:tcPr marL="0" marR="0" marT="0" marB="0" anchor="ctr"/>
                </a:tc>
                <a:extLst>
                  <a:ext uri="{0D108BD9-81ED-4DB2-BD59-A6C34878D82A}">
                    <a16:rowId xmlns:a16="http://schemas.microsoft.com/office/drawing/2014/main" val="1216462476"/>
                  </a:ext>
                </a:extLst>
              </a:tr>
              <a:tr h="173147">
                <a:tc>
                  <a:txBody>
                    <a:bodyPr/>
                    <a:lstStyle/>
                    <a:p>
                      <a:pPr algn="ctr" fontAlgn="b"/>
                      <a:r>
                        <a:rPr lang="en-IN" sz="1200" u="none" strike="noStrike">
                          <a:effectLst/>
                        </a:rPr>
                        <a:t>20</a:t>
                      </a:r>
                      <a:endParaRPr lang="en-IN" sz="1200" b="0" i="0" u="none" strike="noStrike">
                        <a:effectLst/>
                        <a:latin typeface="Arial" panose="020B0604020202020204" pitchFamily="34" charset="0"/>
                      </a:endParaRPr>
                    </a:p>
                  </a:txBody>
                  <a:tcPr marL="0" marR="0" marT="0" marB="0" anchor="ctr"/>
                </a:tc>
                <a:tc>
                  <a:txBody>
                    <a:bodyPr/>
                    <a:lstStyle/>
                    <a:p>
                      <a:pPr algn="ctr" fontAlgn="b"/>
                      <a:r>
                        <a:rPr lang="en-IN" sz="1200" u="none" strike="noStrike">
                          <a:effectLst/>
                        </a:rPr>
                        <a:t>100</a:t>
                      </a:r>
                      <a:endParaRPr lang="en-IN" sz="1200" b="0" i="0" u="none" strike="noStrike">
                        <a:effectLst/>
                        <a:latin typeface="Arial" panose="020B0604020202020204" pitchFamily="34" charset="0"/>
                      </a:endParaRPr>
                    </a:p>
                  </a:txBody>
                  <a:tcPr marL="0" marR="0" marT="0" marB="0" anchor="ctr"/>
                </a:tc>
                <a:tc>
                  <a:txBody>
                    <a:bodyPr/>
                    <a:lstStyle/>
                    <a:p>
                      <a:pPr algn="ctr" fontAlgn="b"/>
                      <a:r>
                        <a:rPr lang="en-IN" sz="1200" u="none" strike="noStrike">
                          <a:effectLst/>
                        </a:rPr>
                        <a:t>500000</a:t>
                      </a:r>
                      <a:endParaRPr lang="en-IN" sz="1200" b="0" i="0" u="none" strike="noStrike">
                        <a:effectLst/>
                        <a:latin typeface="Arial" panose="020B0604020202020204" pitchFamily="34" charset="0"/>
                      </a:endParaRPr>
                    </a:p>
                  </a:txBody>
                  <a:tcPr marL="0" marR="0" marT="0" marB="0" anchor="ctr"/>
                </a:tc>
                <a:tc>
                  <a:txBody>
                    <a:bodyPr/>
                    <a:lstStyle/>
                    <a:p>
                      <a:pPr algn="ctr" fontAlgn="b"/>
                      <a:r>
                        <a:rPr lang="en-IN" sz="1200" u="none" strike="noStrike" dirty="0">
                          <a:effectLst/>
                        </a:rPr>
                        <a:t>500000</a:t>
                      </a:r>
                      <a:endParaRPr lang="en-IN" sz="1200" b="0" i="0" u="none" strike="noStrike" dirty="0">
                        <a:effectLst/>
                        <a:latin typeface="Arial" panose="020B0604020202020204" pitchFamily="34" charset="0"/>
                      </a:endParaRPr>
                    </a:p>
                  </a:txBody>
                  <a:tcPr marL="0" marR="0" marT="0" marB="0" anchor="ctr"/>
                </a:tc>
                <a:extLst>
                  <a:ext uri="{0D108BD9-81ED-4DB2-BD59-A6C34878D82A}">
                    <a16:rowId xmlns:a16="http://schemas.microsoft.com/office/drawing/2014/main" val="3711001663"/>
                  </a:ext>
                </a:extLst>
              </a:tr>
            </a:tbl>
          </a:graphicData>
        </a:graphic>
      </p:graphicFrame>
    </p:spTree>
    <p:extLst>
      <p:ext uri="{BB962C8B-B14F-4D97-AF65-F5344CB8AC3E}">
        <p14:creationId xmlns:p14="http://schemas.microsoft.com/office/powerpoint/2010/main" val="1399819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graphicEl>
                                              <a:dgm id="{3E3AD028-FD34-4DBF-81DF-E1D59D01BF12}"/>
                                            </p:graphicEl>
                                          </p:spTgt>
                                        </p:tgtEl>
                                        <p:attrNameLst>
                                          <p:attrName>style.visibility</p:attrName>
                                        </p:attrNameLst>
                                      </p:cBhvr>
                                      <p:to>
                                        <p:strVal val="visible"/>
                                      </p:to>
                                    </p:set>
                                    <p:animEffect transition="in" filter="barn(inVertical)">
                                      <p:cBhvr>
                                        <p:cTn id="13" dur="500"/>
                                        <p:tgtEl>
                                          <p:spTgt spid="6">
                                            <p:graphicEl>
                                              <a:dgm id="{3E3AD028-FD34-4DBF-81DF-E1D59D01BF12}"/>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6">
                                            <p:graphicEl>
                                              <a:dgm id="{ADF519F5-AC2B-4055-80CD-AA6DB6CE0BDC}"/>
                                            </p:graphicEl>
                                          </p:spTgt>
                                        </p:tgtEl>
                                        <p:attrNameLst>
                                          <p:attrName>style.visibility</p:attrName>
                                        </p:attrNameLst>
                                      </p:cBhvr>
                                      <p:to>
                                        <p:strVal val="visible"/>
                                      </p:to>
                                    </p:set>
                                    <p:animEffect transition="in" filter="barn(inVertical)">
                                      <p:cBhvr>
                                        <p:cTn id="18" dur="500"/>
                                        <p:tgtEl>
                                          <p:spTgt spid="6">
                                            <p:graphicEl>
                                              <a:dgm id="{ADF519F5-AC2B-4055-80CD-AA6DB6CE0BDC}"/>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randombar(horizontal)">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Graphic spid="6" grpId="0">
        <p:bldSub>
          <a:bldDgm bld="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fld id="{00000000-1234-1234-1234-123412341234}" type="slidenum">
              <a:rPr lang="en" smtClean="0"/>
              <a:pPr/>
              <a:t>14</a:t>
            </a:fld>
            <a:endParaRPr lang="en"/>
          </a:p>
        </p:txBody>
      </p:sp>
      <p:sp>
        <p:nvSpPr>
          <p:cNvPr id="6" name="Rectangle 5"/>
          <p:cNvSpPr/>
          <p:nvPr/>
        </p:nvSpPr>
        <p:spPr>
          <a:xfrm>
            <a:off x="3048000" y="1051134"/>
            <a:ext cx="4586857" cy="369332"/>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lvl="0" algn="ctr"/>
            <a:r>
              <a:rPr lang="en-IN" sz="1800" dirty="0">
                <a:solidFill>
                  <a:schemeClr val="tx1"/>
                </a:solidFill>
                <a:effectLst>
                  <a:outerShdw blurRad="38100" dist="38100" dir="2700000" algn="tl">
                    <a:srgbClr val="000000">
                      <a:alpha val="43137"/>
                    </a:srgbClr>
                  </a:outerShdw>
                </a:effectLst>
              </a:rPr>
              <a:t>Mandatory documents at proposal stage</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83" y="-2551"/>
            <a:ext cx="1408228" cy="760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descr="Service - Global Finsol Pvt Ltd Photos, Hebbal, Bangalore - Car Insurance Agents">
            <a:extLst>
              <a:ext uri="{FF2B5EF4-FFF2-40B4-BE49-F238E27FC236}">
                <a16:creationId xmlns:a16="http://schemas.microsoft.com/office/drawing/2014/main" id="{EF5EEBC5-C6BF-4794-8035-8EC42830BA59}"/>
              </a:ext>
            </a:extLst>
          </p:cNvPr>
          <p:cNvPicPr>
            <a:picLocks noChangeAspect="1" noChangeArrowheads="1"/>
          </p:cNvPicPr>
          <p:nvPr/>
        </p:nvPicPr>
        <p:blipFill>
          <a:blip r:embed="rId3" cstate="print">
            <a:extLst/>
          </a:blip>
          <a:srcRect/>
          <a:stretch>
            <a:fillRect/>
          </a:stretch>
        </p:blipFill>
        <p:spPr bwMode="auto">
          <a:xfrm>
            <a:off x="7947739" y="4518813"/>
            <a:ext cx="1093202" cy="6246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aphicFrame>
        <p:nvGraphicFramePr>
          <p:cNvPr id="10" name="Diagram 9"/>
          <p:cNvGraphicFramePr/>
          <p:nvPr>
            <p:extLst>
              <p:ext uri="{D42A27DB-BD31-4B8C-83A1-F6EECF244321}">
                <p14:modId xmlns:p14="http://schemas.microsoft.com/office/powerpoint/2010/main" val="2401167182"/>
              </p:ext>
            </p:extLst>
          </p:nvPr>
        </p:nvGraphicFramePr>
        <p:xfrm>
          <a:off x="1752601" y="1402156"/>
          <a:ext cx="6195138" cy="3429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308537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graphicEl>
                                              <a:dgm id="{A0D35D3E-CED5-48F9-A879-F8715D6CFEFD}"/>
                                            </p:graphicEl>
                                          </p:spTgt>
                                        </p:tgtEl>
                                        <p:attrNameLst>
                                          <p:attrName>style.visibility</p:attrName>
                                        </p:attrNameLst>
                                      </p:cBhvr>
                                      <p:to>
                                        <p:strVal val="visible"/>
                                      </p:to>
                                    </p:set>
                                    <p:animEffect transition="in" filter="randombar(horizontal)">
                                      <p:cBhvr>
                                        <p:cTn id="7" dur="500"/>
                                        <p:tgtEl>
                                          <p:spTgt spid="10">
                                            <p:graphicEl>
                                              <a:dgm id="{A0D35D3E-CED5-48F9-A879-F8715D6CFEFD}"/>
                                            </p:graphic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0">
                                            <p:graphicEl>
                                              <a:dgm id="{C5FC263C-8715-4C9F-BFD9-B1204B4CB47E}"/>
                                            </p:graphicEl>
                                          </p:spTgt>
                                        </p:tgtEl>
                                        <p:attrNameLst>
                                          <p:attrName>style.visibility</p:attrName>
                                        </p:attrNameLst>
                                      </p:cBhvr>
                                      <p:to>
                                        <p:strVal val="visible"/>
                                      </p:to>
                                    </p:set>
                                    <p:animEffect transition="in" filter="randombar(horizontal)">
                                      <p:cBhvr>
                                        <p:cTn id="10" dur="500"/>
                                        <p:tgtEl>
                                          <p:spTgt spid="10">
                                            <p:graphicEl>
                                              <a:dgm id="{C5FC263C-8715-4C9F-BFD9-B1204B4CB47E}"/>
                                            </p:graphicEl>
                                          </p:spTgt>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0">
                                            <p:graphicEl>
                                              <a:dgm id="{82AA2B14-3BA3-4870-9A72-D001CCF7DE9F}"/>
                                            </p:graphicEl>
                                          </p:spTgt>
                                        </p:tgtEl>
                                        <p:attrNameLst>
                                          <p:attrName>style.visibility</p:attrName>
                                        </p:attrNameLst>
                                      </p:cBhvr>
                                      <p:to>
                                        <p:strVal val="visible"/>
                                      </p:to>
                                    </p:set>
                                    <p:animEffect transition="in" filter="randombar(horizontal)">
                                      <p:cBhvr>
                                        <p:cTn id="13" dur="500"/>
                                        <p:tgtEl>
                                          <p:spTgt spid="10">
                                            <p:graphicEl>
                                              <a:dgm id="{82AA2B14-3BA3-4870-9A72-D001CCF7DE9F}"/>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10">
                                            <p:graphicEl>
                                              <a:dgm id="{FD20DD60-F787-4DFA-99A7-846D2FB7C2F6}"/>
                                            </p:graphicEl>
                                          </p:spTgt>
                                        </p:tgtEl>
                                        <p:attrNameLst>
                                          <p:attrName>style.visibility</p:attrName>
                                        </p:attrNameLst>
                                      </p:cBhvr>
                                      <p:to>
                                        <p:strVal val="visible"/>
                                      </p:to>
                                    </p:set>
                                    <p:animEffect transition="in" filter="randombar(horizontal)">
                                      <p:cBhvr>
                                        <p:cTn id="18" dur="500"/>
                                        <p:tgtEl>
                                          <p:spTgt spid="10">
                                            <p:graphicEl>
                                              <a:dgm id="{FD20DD60-F787-4DFA-99A7-846D2FB7C2F6}"/>
                                            </p:graphicEl>
                                          </p:spTgt>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10">
                                            <p:graphicEl>
                                              <a:dgm id="{B1A4E92E-8708-44CA-A0F4-953D60874CCB}"/>
                                            </p:graphicEl>
                                          </p:spTgt>
                                        </p:tgtEl>
                                        <p:attrNameLst>
                                          <p:attrName>style.visibility</p:attrName>
                                        </p:attrNameLst>
                                      </p:cBhvr>
                                      <p:to>
                                        <p:strVal val="visible"/>
                                      </p:to>
                                    </p:set>
                                    <p:animEffect transition="in" filter="randombar(horizontal)">
                                      <p:cBhvr>
                                        <p:cTn id="21" dur="500"/>
                                        <p:tgtEl>
                                          <p:spTgt spid="10">
                                            <p:graphicEl>
                                              <a:dgm id="{B1A4E92E-8708-44CA-A0F4-953D60874CCB}"/>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10">
                                            <p:graphicEl>
                                              <a:dgm id="{A34C0135-A957-471E-8051-0A2661037BEA}"/>
                                            </p:graphicEl>
                                          </p:spTgt>
                                        </p:tgtEl>
                                        <p:attrNameLst>
                                          <p:attrName>style.visibility</p:attrName>
                                        </p:attrNameLst>
                                      </p:cBhvr>
                                      <p:to>
                                        <p:strVal val="visible"/>
                                      </p:to>
                                    </p:set>
                                    <p:animEffect transition="in" filter="randombar(horizontal)">
                                      <p:cBhvr>
                                        <p:cTn id="26" dur="500"/>
                                        <p:tgtEl>
                                          <p:spTgt spid="10">
                                            <p:graphicEl>
                                              <a:dgm id="{A34C0135-A957-471E-8051-0A2661037BEA}"/>
                                            </p:graphicEl>
                                          </p:spTgt>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10">
                                            <p:graphicEl>
                                              <a:dgm id="{DB0184C5-2056-4E52-9FB3-04AC8853C3F3}"/>
                                            </p:graphicEl>
                                          </p:spTgt>
                                        </p:tgtEl>
                                        <p:attrNameLst>
                                          <p:attrName>style.visibility</p:attrName>
                                        </p:attrNameLst>
                                      </p:cBhvr>
                                      <p:to>
                                        <p:strVal val="visible"/>
                                      </p:to>
                                    </p:set>
                                    <p:animEffect transition="in" filter="randombar(horizontal)">
                                      <p:cBhvr>
                                        <p:cTn id="29" dur="500"/>
                                        <p:tgtEl>
                                          <p:spTgt spid="10">
                                            <p:graphicEl>
                                              <a:dgm id="{DB0184C5-2056-4E52-9FB3-04AC8853C3F3}"/>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10">
                                            <p:graphicEl>
                                              <a:dgm id="{EB602472-1B88-42B6-9A07-5ACD36F6082F}"/>
                                            </p:graphicEl>
                                          </p:spTgt>
                                        </p:tgtEl>
                                        <p:attrNameLst>
                                          <p:attrName>style.visibility</p:attrName>
                                        </p:attrNameLst>
                                      </p:cBhvr>
                                      <p:to>
                                        <p:strVal val="visible"/>
                                      </p:to>
                                    </p:set>
                                    <p:animEffect transition="in" filter="randombar(horizontal)">
                                      <p:cBhvr>
                                        <p:cTn id="34" dur="500"/>
                                        <p:tgtEl>
                                          <p:spTgt spid="10">
                                            <p:graphicEl>
                                              <a:dgm id="{EB602472-1B88-42B6-9A07-5ACD36F6082F}"/>
                                            </p:graphicEl>
                                          </p:spTgt>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10">
                                            <p:graphicEl>
                                              <a:dgm id="{3759D029-7A08-4CEB-A9F3-2561C8D0AB0B}"/>
                                            </p:graphicEl>
                                          </p:spTgt>
                                        </p:tgtEl>
                                        <p:attrNameLst>
                                          <p:attrName>style.visibility</p:attrName>
                                        </p:attrNameLst>
                                      </p:cBhvr>
                                      <p:to>
                                        <p:strVal val="visible"/>
                                      </p:to>
                                    </p:set>
                                    <p:animEffect transition="in" filter="randombar(horizontal)">
                                      <p:cBhvr>
                                        <p:cTn id="37" dur="500"/>
                                        <p:tgtEl>
                                          <p:spTgt spid="10">
                                            <p:graphicEl>
                                              <a:dgm id="{3759D029-7A08-4CEB-A9F3-2561C8D0AB0B}"/>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10">
                                            <p:graphicEl>
                                              <a:dgm id="{E05B5EF9-FA03-477D-8ED1-454309645F23}"/>
                                            </p:graphicEl>
                                          </p:spTgt>
                                        </p:tgtEl>
                                        <p:attrNameLst>
                                          <p:attrName>style.visibility</p:attrName>
                                        </p:attrNameLst>
                                      </p:cBhvr>
                                      <p:to>
                                        <p:strVal val="visible"/>
                                      </p:to>
                                    </p:set>
                                    <p:animEffect transition="in" filter="randombar(horizontal)">
                                      <p:cBhvr>
                                        <p:cTn id="42" dur="500"/>
                                        <p:tgtEl>
                                          <p:spTgt spid="10">
                                            <p:graphicEl>
                                              <a:dgm id="{E05B5EF9-FA03-477D-8ED1-454309645F23}"/>
                                            </p:graphicEl>
                                          </p:spTgt>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0">
                                            <p:graphicEl>
                                              <a:dgm id="{3C31DC5E-8E73-4C31-9F22-10C7FC006A63}"/>
                                            </p:graphicEl>
                                          </p:spTgt>
                                        </p:tgtEl>
                                        <p:attrNameLst>
                                          <p:attrName>style.visibility</p:attrName>
                                        </p:attrNameLst>
                                      </p:cBhvr>
                                      <p:to>
                                        <p:strVal val="visible"/>
                                      </p:to>
                                    </p:set>
                                    <p:animEffect transition="in" filter="randombar(horizontal)">
                                      <p:cBhvr>
                                        <p:cTn id="45" dur="500"/>
                                        <p:tgtEl>
                                          <p:spTgt spid="10">
                                            <p:graphicEl>
                                              <a:dgm id="{3C31DC5E-8E73-4C31-9F22-10C7FC006A63}"/>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grpId="0" nodeType="clickEffect">
                                  <p:stCondLst>
                                    <p:cond delay="0"/>
                                  </p:stCondLst>
                                  <p:childTnLst>
                                    <p:set>
                                      <p:cBhvr>
                                        <p:cTn id="49" dur="1" fill="hold">
                                          <p:stCondLst>
                                            <p:cond delay="0"/>
                                          </p:stCondLst>
                                        </p:cTn>
                                        <p:tgtEl>
                                          <p:spTgt spid="10">
                                            <p:graphicEl>
                                              <a:dgm id="{2D7F1705-F62D-43F9-BE7A-E5D9C1E56BD7}"/>
                                            </p:graphicEl>
                                          </p:spTgt>
                                        </p:tgtEl>
                                        <p:attrNameLst>
                                          <p:attrName>style.visibility</p:attrName>
                                        </p:attrNameLst>
                                      </p:cBhvr>
                                      <p:to>
                                        <p:strVal val="visible"/>
                                      </p:to>
                                    </p:set>
                                    <p:animEffect transition="in" filter="randombar(horizontal)">
                                      <p:cBhvr>
                                        <p:cTn id="50" dur="500"/>
                                        <p:tgtEl>
                                          <p:spTgt spid="10">
                                            <p:graphicEl>
                                              <a:dgm id="{2D7F1705-F62D-43F9-BE7A-E5D9C1E56BD7}"/>
                                            </p:graphicEl>
                                          </p:spTgt>
                                        </p:tgtEl>
                                      </p:cBhvr>
                                    </p:animEffect>
                                  </p:childTnLst>
                                </p:cTn>
                              </p:par>
                              <p:par>
                                <p:cTn id="51" presetID="14" presetClass="entr" presetSubtype="10" fill="hold" grpId="0" nodeType="withEffect">
                                  <p:stCondLst>
                                    <p:cond delay="0"/>
                                  </p:stCondLst>
                                  <p:childTnLst>
                                    <p:set>
                                      <p:cBhvr>
                                        <p:cTn id="52" dur="1" fill="hold">
                                          <p:stCondLst>
                                            <p:cond delay="0"/>
                                          </p:stCondLst>
                                        </p:cTn>
                                        <p:tgtEl>
                                          <p:spTgt spid="10">
                                            <p:graphicEl>
                                              <a:dgm id="{E8E8F8C7-98C1-4792-B5B9-5FEC9DA9AA73}"/>
                                            </p:graphicEl>
                                          </p:spTgt>
                                        </p:tgtEl>
                                        <p:attrNameLst>
                                          <p:attrName>style.visibility</p:attrName>
                                        </p:attrNameLst>
                                      </p:cBhvr>
                                      <p:to>
                                        <p:strVal val="visible"/>
                                      </p:to>
                                    </p:set>
                                    <p:animEffect transition="in" filter="randombar(horizontal)">
                                      <p:cBhvr>
                                        <p:cTn id="53" dur="500"/>
                                        <p:tgtEl>
                                          <p:spTgt spid="10">
                                            <p:graphicEl>
                                              <a:dgm id="{E8E8F8C7-98C1-4792-B5B9-5FEC9DA9AA73}"/>
                                            </p:graphicEl>
                                          </p:spTgt>
                                        </p:tgtEl>
                                      </p:cBhvr>
                                    </p:animEffect>
                                  </p:childTnLst>
                                </p:cTn>
                              </p:par>
                            </p:childTnLst>
                          </p:cTn>
                        </p:par>
                      </p:childTnLst>
                    </p:cTn>
                  </p:par>
                  <p:par>
                    <p:cTn id="54" fill="hold">
                      <p:stCondLst>
                        <p:cond delay="indefinite"/>
                      </p:stCondLst>
                      <p:childTnLst>
                        <p:par>
                          <p:cTn id="55" fill="hold">
                            <p:stCondLst>
                              <p:cond delay="0"/>
                            </p:stCondLst>
                            <p:childTnLst>
                              <p:par>
                                <p:cTn id="56" presetID="14" presetClass="entr" presetSubtype="10" fill="hold" grpId="0" nodeType="clickEffect">
                                  <p:stCondLst>
                                    <p:cond delay="0"/>
                                  </p:stCondLst>
                                  <p:childTnLst>
                                    <p:set>
                                      <p:cBhvr>
                                        <p:cTn id="57" dur="1" fill="hold">
                                          <p:stCondLst>
                                            <p:cond delay="0"/>
                                          </p:stCondLst>
                                        </p:cTn>
                                        <p:tgtEl>
                                          <p:spTgt spid="10">
                                            <p:graphicEl>
                                              <a:dgm id="{ABE2A994-8903-4D34-92C2-B574A429B9C1}"/>
                                            </p:graphicEl>
                                          </p:spTgt>
                                        </p:tgtEl>
                                        <p:attrNameLst>
                                          <p:attrName>style.visibility</p:attrName>
                                        </p:attrNameLst>
                                      </p:cBhvr>
                                      <p:to>
                                        <p:strVal val="visible"/>
                                      </p:to>
                                    </p:set>
                                    <p:animEffect transition="in" filter="randombar(horizontal)">
                                      <p:cBhvr>
                                        <p:cTn id="58" dur="500"/>
                                        <p:tgtEl>
                                          <p:spTgt spid="10">
                                            <p:graphicEl>
                                              <a:dgm id="{ABE2A994-8903-4D34-92C2-B574A429B9C1}"/>
                                            </p:graphicEl>
                                          </p:spTgt>
                                        </p:tgtEl>
                                      </p:cBhvr>
                                    </p:animEffect>
                                  </p:childTnLst>
                                </p:cTn>
                              </p:par>
                              <p:par>
                                <p:cTn id="59" presetID="14" presetClass="entr" presetSubtype="10" fill="hold" grpId="0" nodeType="withEffect">
                                  <p:stCondLst>
                                    <p:cond delay="0"/>
                                  </p:stCondLst>
                                  <p:childTnLst>
                                    <p:set>
                                      <p:cBhvr>
                                        <p:cTn id="60" dur="1" fill="hold">
                                          <p:stCondLst>
                                            <p:cond delay="0"/>
                                          </p:stCondLst>
                                        </p:cTn>
                                        <p:tgtEl>
                                          <p:spTgt spid="10">
                                            <p:graphicEl>
                                              <a:dgm id="{22EE0E1A-FCA5-4264-9576-B2BFBD002442}"/>
                                            </p:graphicEl>
                                          </p:spTgt>
                                        </p:tgtEl>
                                        <p:attrNameLst>
                                          <p:attrName>style.visibility</p:attrName>
                                        </p:attrNameLst>
                                      </p:cBhvr>
                                      <p:to>
                                        <p:strVal val="visible"/>
                                      </p:to>
                                    </p:set>
                                    <p:animEffect transition="in" filter="randombar(horizontal)">
                                      <p:cBhvr>
                                        <p:cTn id="61" dur="500"/>
                                        <p:tgtEl>
                                          <p:spTgt spid="10">
                                            <p:graphicEl>
                                              <a:dgm id="{22EE0E1A-FCA5-4264-9576-B2BFBD00244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uiExpand="1">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Thank You!</a:t>
            </a:r>
          </a:p>
        </p:txBody>
      </p:sp>
      <p:sp>
        <p:nvSpPr>
          <p:cNvPr id="4" name="Text Placeholder 3"/>
          <p:cNvSpPr>
            <a:spLocks noGrp="1"/>
          </p:cNvSpPr>
          <p:nvPr>
            <p:ph type="body" idx="1"/>
          </p:nvPr>
        </p:nvSpPr>
        <p:spPr>
          <a:xfrm>
            <a:off x="990600" y="1909300"/>
            <a:ext cx="7848600" cy="2948450"/>
          </a:xfrm>
        </p:spPr>
        <p:txBody>
          <a:bodyPr/>
          <a:lstStyle/>
          <a:p>
            <a:r>
              <a:rPr lang="en-US" dirty="0"/>
              <a:t>For any queries</a:t>
            </a:r>
          </a:p>
          <a:p>
            <a:pPr marL="76199" indent="0">
              <a:buNone/>
            </a:pPr>
            <a:r>
              <a:rPr lang="en-US" dirty="0"/>
              <a:t>     Contact us @ +91 80 4046 0000</a:t>
            </a:r>
          </a:p>
          <a:p>
            <a:pPr marL="76199" indent="0">
              <a:buNone/>
            </a:pPr>
            <a:r>
              <a:rPr lang="en-US" dirty="0"/>
              <a:t>     write to us @ </a:t>
            </a:r>
            <a:r>
              <a:rPr lang="en-US" dirty="0">
                <a:hlinkClick r:id="rId2"/>
              </a:rPr>
              <a:t>customercare@globalfinsol.com</a:t>
            </a:r>
            <a:endParaRPr lang="en-US" dirty="0"/>
          </a:p>
          <a:p>
            <a:pPr marL="76199" indent="0" algn="ctr">
              <a:buNone/>
            </a:pPr>
            <a:r>
              <a:rPr lang="en-US" u="sng" dirty="0">
                <a:hlinkClick r:id="rId3"/>
              </a:rPr>
              <a:t>customerservice@globalfinsol.com</a:t>
            </a:r>
            <a:endParaRPr lang="en-US" u="sng" dirty="0"/>
          </a:p>
          <a:p>
            <a:pPr marL="76199" indent="0">
              <a:buNone/>
            </a:pPr>
            <a:r>
              <a:rPr lang="en-US" dirty="0"/>
              <a:t>     Visit us @ www.globalfinsol.com</a:t>
            </a:r>
          </a:p>
          <a:p>
            <a:pPr marL="76199" indent="0">
              <a:buNone/>
            </a:pPr>
            <a:endParaRPr lang="en-US" dirty="0"/>
          </a:p>
        </p:txBody>
      </p:sp>
      <p:sp>
        <p:nvSpPr>
          <p:cNvPr id="2" name="Slide Number Placeholder 1"/>
          <p:cNvSpPr>
            <a:spLocks noGrp="1"/>
          </p:cNvSpPr>
          <p:nvPr>
            <p:ph type="sldNum" idx="12"/>
          </p:nvPr>
        </p:nvSpPr>
        <p:spPr/>
        <p:txBody>
          <a:bodyPr/>
          <a:lstStyle/>
          <a:p>
            <a:fld id="{00000000-1234-1234-1234-123412341234}" type="slidenum">
              <a:rPr lang="en" smtClean="0"/>
              <a:pPr/>
              <a:t>15</a:t>
            </a:fld>
            <a:endParaRPr lang="en"/>
          </a:p>
        </p:txBody>
      </p:sp>
    </p:spTree>
    <p:extLst>
      <p:ext uri="{BB962C8B-B14F-4D97-AF65-F5344CB8AC3E}">
        <p14:creationId xmlns:p14="http://schemas.microsoft.com/office/powerpoint/2010/main" val="2264310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1" presetClass="entr" presetSubtype="0" fill="hold" grpId="0" nodeType="clickEffect">
                                  <p:stCondLst>
                                    <p:cond delay="0"/>
                                  </p:stCondLst>
                                  <p:iterate type="lt">
                                    <p:tmPct val="10000"/>
                                  </p:iterate>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p:cTn id="11"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13"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1" presetClass="entr" presetSubtype="0" fill="hold" grpId="0" nodeType="clickEffect">
                                  <p:stCondLst>
                                    <p:cond delay="0"/>
                                  </p:stCondLst>
                                  <p:iterate type="lt">
                                    <p:tmPct val="10000"/>
                                  </p:iterate>
                                  <p:childTnLst>
                                    <p:set>
                                      <p:cBhvr>
                                        <p:cTn id="19" dur="1" fill="hold">
                                          <p:stCondLst>
                                            <p:cond delay="0"/>
                                          </p:stCondLst>
                                        </p:cTn>
                                        <p:tgtEl>
                                          <p:spTgt spid="4">
                                            <p:txEl>
                                              <p:pRg st="1" end="1"/>
                                            </p:txEl>
                                          </p:spTgt>
                                        </p:tgtEl>
                                        <p:attrNameLst>
                                          <p:attrName>style.visibility</p:attrName>
                                        </p:attrNameLst>
                                      </p:cBhvr>
                                      <p:to>
                                        <p:strVal val="visible"/>
                                      </p:to>
                                    </p:set>
                                    <p:anim calcmode="lin" valueType="num">
                                      <p:cBhvr>
                                        <p:cTn id="20" dur="500" fill="hold"/>
                                        <p:tgtEl>
                                          <p:spTgt spid="4">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4">
                                            <p:txEl>
                                              <p:pRg st="1" end="1"/>
                                            </p:txEl>
                                          </p:spTgt>
                                        </p:tgtEl>
                                        <p:attrNameLst>
                                          <p:attrName>ppt_y</p:attrName>
                                        </p:attrNameLst>
                                      </p:cBhvr>
                                      <p:tavLst>
                                        <p:tav tm="0">
                                          <p:val>
                                            <p:strVal val="#ppt_y"/>
                                          </p:val>
                                        </p:tav>
                                        <p:tav tm="100000">
                                          <p:val>
                                            <p:strVal val="#ppt_y"/>
                                          </p:val>
                                        </p:tav>
                                      </p:tavLst>
                                    </p:anim>
                                    <p:anim calcmode="lin" valueType="num">
                                      <p:cBhvr>
                                        <p:cTn id="22" dur="500" fill="hold"/>
                                        <p:tgtEl>
                                          <p:spTgt spid="4">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4">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4">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1" presetClass="entr" presetSubtype="0" fill="hold" grpId="0" nodeType="clickEffect">
                                  <p:stCondLst>
                                    <p:cond delay="0"/>
                                  </p:stCondLst>
                                  <p:iterate type="lt">
                                    <p:tmPct val="10000"/>
                                  </p:iterate>
                                  <p:childTnLst>
                                    <p:set>
                                      <p:cBhvr>
                                        <p:cTn id="28" dur="1" fill="hold">
                                          <p:stCondLst>
                                            <p:cond delay="0"/>
                                          </p:stCondLst>
                                        </p:cTn>
                                        <p:tgtEl>
                                          <p:spTgt spid="4">
                                            <p:txEl>
                                              <p:pRg st="2" end="2"/>
                                            </p:txEl>
                                          </p:spTgt>
                                        </p:tgtEl>
                                        <p:attrNameLst>
                                          <p:attrName>style.visibility</p:attrName>
                                        </p:attrNameLst>
                                      </p:cBhvr>
                                      <p:to>
                                        <p:strVal val="visible"/>
                                      </p:to>
                                    </p:set>
                                    <p:anim calcmode="lin" valueType="num">
                                      <p:cBhvr>
                                        <p:cTn id="29" dur="500" fill="hold"/>
                                        <p:tgtEl>
                                          <p:spTgt spid="4">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4">
                                            <p:txEl>
                                              <p:pRg st="2" end="2"/>
                                            </p:txEl>
                                          </p:spTgt>
                                        </p:tgtEl>
                                        <p:attrNameLst>
                                          <p:attrName>ppt_y</p:attrName>
                                        </p:attrNameLst>
                                      </p:cBhvr>
                                      <p:tavLst>
                                        <p:tav tm="0">
                                          <p:val>
                                            <p:strVal val="#ppt_y"/>
                                          </p:val>
                                        </p:tav>
                                        <p:tav tm="100000">
                                          <p:val>
                                            <p:strVal val="#ppt_y"/>
                                          </p:val>
                                        </p:tav>
                                      </p:tavLst>
                                    </p:anim>
                                    <p:anim calcmode="lin" valueType="num">
                                      <p:cBhvr>
                                        <p:cTn id="31" dur="500" fill="hold"/>
                                        <p:tgtEl>
                                          <p:spTgt spid="4">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4">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4">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41" presetClass="entr" presetSubtype="0" fill="hold" grpId="0" nodeType="clickEffect">
                                  <p:stCondLst>
                                    <p:cond delay="0"/>
                                  </p:stCondLst>
                                  <p:iterate type="lt">
                                    <p:tmPct val="10000"/>
                                  </p:iterate>
                                  <p:childTnLst>
                                    <p:set>
                                      <p:cBhvr>
                                        <p:cTn id="37" dur="1" fill="hold">
                                          <p:stCondLst>
                                            <p:cond delay="0"/>
                                          </p:stCondLst>
                                        </p:cTn>
                                        <p:tgtEl>
                                          <p:spTgt spid="4">
                                            <p:txEl>
                                              <p:pRg st="3" end="3"/>
                                            </p:txEl>
                                          </p:spTgt>
                                        </p:tgtEl>
                                        <p:attrNameLst>
                                          <p:attrName>style.visibility</p:attrName>
                                        </p:attrNameLst>
                                      </p:cBhvr>
                                      <p:to>
                                        <p:strVal val="visible"/>
                                      </p:to>
                                    </p:set>
                                    <p:anim calcmode="lin" valueType="num">
                                      <p:cBhvr>
                                        <p:cTn id="38" dur="500" fill="hold"/>
                                        <p:tgtEl>
                                          <p:spTgt spid="4">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39" dur="500" fill="hold"/>
                                        <p:tgtEl>
                                          <p:spTgt spid="4">
                                            <p:txEl>
                                              <p:pRg st="3" end="3"/>
                                            </p:txEl>
                                          </p:spTgt>
                                        </p:tgtEl>
                                        <p:attrNameLst>
                                          <p:attrName>ppt_y</p:attrName>
                                        </p:attrNameLst>
                                      </p:cBhvr>
                                      <p:tavLst>
                                        <p:tav tm="0">
                                          <p:val>
                                            <p:strVal val="#ppt_y"/>
                                          </p:val>
                                        </p:tav>
                                        <p:tav tm="100000">
                                          <p:val>
                                            <p:strVal val="#ppt_y"/>
                                          </p:val>
                                        </p:tav>
                                      </p:tavLst>
                                    </p:anim>
                                    <p:anim calcmode="lin" valueType="num">
                                      <p:cBhvr>
                                        <p:cTn id="40" dur="500" fill="hold"/>
                                        <p:tgtEl>
                                          <p:spTgt spid="4">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1" dur="500" fill="hold"/>
                                        <p:tgtEl>
                                          <p:spTgt spid="4">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2" dur="500" tmFilter="0,0; .5, 1; 1, 1"/>
                                        <p:tgtEl>
                                          <p:spTgt spid="4">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1" presetClass="entr" presetSubtype="0" fill="hold" grpId="0" nodeType="clickEffect">
                                  <p:stCondLst>
                                    <p:cond delay="0"/>
                                  </p:stCondLst>
                                  <p:iterate type="lt">
                                    <p:tmPct val="10000"/>
                                  </p:iterate>
                                  <p:childTnLst>
                                    <p:set>
                                      <p:cBhvr>
                                        <p:cTn id="46" dur="1" fill="hold">
                                          <p:stCondLst>
                                            <p:cond delay="0"/>
                                          </p:stCondLst>
                                        </p:cTn>
                                        <p:tgtEl>
                                          <p:spTgt spid="4">
                                            <p:txEl>
                                              <p:pRg st="4" end="4"/>
                                            </p:txEl>
                                          </p:spTgt>
                                        </p:tgtEl>
                                        <p:attrNameLst>
                                          <p:attrName>style.visibility</p:attrName>
                                        </p:attrNameLst>
                                      </p:cBhvr>
                                      <p:to>
                                        <p:strVal val="visible"/>
                                      </p:to>
                                    </p:set>
                                    <p:anim calcmode="lin" valueType="num">
                                      <p:cBhvr>
                                        <p:cTn id="47" dur="500" fill="hold"/>
                                        <p:tgtEl>
                                          <p:spTgt spid="4">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48" dur="500" fill="hold"/>
                                        <p:tgtEl>
                                          <p:spTgt spid="4">
                                            <p:txEl>
                                              <p:pRg st="4" end="4"/>
                                            </p:txEl>
                                          </p:spTgt>
                                        </p:tgtEl>
                                        <p:attrNameLst>
                                          <p:attrName>ppt_y</p:attrName>
                                        </p:attrNameLst>
                                      </p:cBhvr>
                                      <p:tavLst>
                                        <p:tav tm="0">
                                          <p:val>
                                            <p:strVal val="#ppt_y"/>
                                          </p:val>
                                        </p:tav>
                                        <p:tav tm="100000">
                                          <p:val>
                                            <p:strVal val="#ppt_y"/>
                                          </p:val>
                                        </p:tav>
                                      </p:tavLst>
                                    </p:anim>
                                    <p:anim calcmode="lin" valueType="num">
                                      <p:cBhvr>
                                        <p:cTn id="49" dur="500" fill="hold"/>
                                        <p:tgtEl>
                                          <p:spTgt spid="4">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0" dur="500" fill="hold"/>
                                        <p:tgtEl>
                                          <p:spTgt spid="4">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1" dur="500" tmFilter="0,0; .5, 1; 1, 1"/>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B17DD453-ED5C-418A-88F4-8296DCA16C2C}"/>
              </a:ext>
            </a:extLst>
          </p:cNvPr>
          <p:cNvGrpSpPr/>
          <p:nvPr/>
        </p:nvGrpSpPr>
        <p:grpSpPr>
          <a:xfrm>
            <a:off x="2269924" y="4013965"/>
            <a:ext cx="5728398" cy="995363"/>
            <a:chOff x="3025775" y="5437594"/>
            <a:chExt cx="7602537" cy="1327150"/>
          </a:xfrm>
        </p:grpSpPr>
        <p:sp>
          <p:nvSpPr>
            <p:cNvPr id="81" name="Freeform 18">
              <a:extLst>
                <a:ext uri="{FF2B5EF4-FFF2-40B4-BE49-F238E27FC236}">
                  <a16:creationId xmlns:a16="http://schemas.microsoft.com/office/drawing/2014/main" id="{83EC1BAC-9978-4F4D-8D16-585A25663240}"/>
                </a:ext>
              </a:extLst>
            </p:cNvPr>
            <p:cNvSpPr>
              <a:spLocks/>
            </p:cNvSpPr>
            <p:nvPr/>
          </p:nvSpPr>
          <p:spPr bwMode="auto">
            <a:xfrm>
              <a:off x="3433762" y="5805894"/>
              <a:ext cx="7194550" cy="958850"/>
            </a:xfrm>
            <a:custGeom>
              <a:avLst/>
              <a:gdLst>
                <a:gd name="T0" fmla="*/ 0 w 13597"/>
                <a:gd name="T1" fmla="*/ 0 h 1812"/>
                <a:gd name="T2" fmla="*/ 1495 w 13597"/>
                <a:gd name="T3" fmla="*/ 0 h 1812"/>
                <a:gd name="T4" fmla="*/ 11204 w 13597"/>
                <a:gd name="T5" fmla="*/ 0 h 1812"/>
                <a:gd name="T6" fmla="*/ 11698 w 13597"/>
                <a:gd name="T7" fmla="*/ 0 h 1812"/>
                <a:gd name="T8" fmla="*/ 13111 w 13597"/>
                <a:gd name="T9" fmla="*/ 0 h 1812"/>
                <a:gd name="T10" fmla="*/ 13597 w 13597"/>
                <a:gd name="T11" fmla="*/ 888 h 1812"/>
                <a:gd name="T12" fmla="*/ 13140 w 13597"/>
                <a:gd name="T13" fmla="*/ 1802 h 1812"/>
                <a:gd name="T14" fmla="*/ 11698 w 13597"/>
                <a:gd name="T15" fmla="*/ 1805 h 1812"/>
                <a:gd name="T16" fmla="*/ 11698 w 13597"/>
                <a:gd name="T17" fmla="*/ 1806 h 1812"/>
                <a:gd name="T18" fmla="*/ 1495 w 13597"/>
                <a:gd name="T19" fmla="*/ 1810 h 1812"/>
                <a:gd name="T20" fmla="*/ 0 w 13597"/>
                <a:gd name="T21" fmla="*/ 1812 h 1812"/>
                <a:gd name="T22" fmla="*/ 0 w 13597"/>
                <a:gd name="T23" fmla="*/ 0 h 1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597" h="1812">
                  <a:moveTo>
                    <a:pt x="0" y="0"/>
                  </a:moveTo>
                  <a:lnTo>
                    <a:pt x="1495" y="0"/>
                  </a:lnTo>
                  <a:lnTo>
                    <a:pt x="11204" y="0"/>
                  </a:lnTo>
                  <a:lnTo>
                    <a:pt x="11698" y="0"/>
                  </a:lnTo>
                  <a:lnTo>
                    <a:pt x="13111" y="0"/>
                  </a:lnTo>
                  <a:lnTo>
                    <a:pt x="13597" y="888"/>
                  </a:lnTo>
                  <a:lnTo>
                    <a:pt x="13140" y="1802"/>
                  </a:lnTo>
                  <a:lnTo>
                    <a:pt x="11698" y="1805"/>
                  </a:lnTo>
                  <a:lnTo>
                    <a:pt x="11698" y="1806"/>
                  </a:lnTo>
                  <a:lnTo>
                    <a:pt x="1495" y="1810"/>
                  </a:lnTo>
                  <a:lnTo>
                    <a:pt x="0" y="1812"/>
                  </a:lnTo>
                  <a:lnTo>
                    <a:pt x="0" y="0"/>
                  </a:lnTo>
                  <a:close/>
                </a:path>
              </a:pathLst>
            </a:custGeom>
            <a:gradFill>
              <a:gsLst>
                <a:gs pos="17700">
                  <a:srgbClr val="EEEEEE"/>
                </a:gs>
                <a:gs pos="0">
                  <a:schemeClr val="bg1">
                    <a:lumMod val="95000"/>
                    <a:alpha val="0"/>
                  </a:schemeClr>
                </a:gs>
                <a:gs pos="100000">
                  <a:schemeClr val="tx1">
                    <a:lumMod val="50000"/>
                    <a:lumOff val="50000"/>
                    <a:alpha val="28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sp>
          <p:nvSpPr>
            <p:cNvPr id="82" name="Freeform 19">
              <a:extLst>
                <a:ext uri="{FF2B5EF4-FFF2-40B4-BE49-F238E27FC236}">
                  <a16:creationId xmlns:a16="http://schemas.microsoft.com/office/drawing/2014/main" id="{01E51309-1F9D-4621-848A-E212EA1018D6}"/>
                </a:ext>
              </a:extLst>
            </p:cNvPr>
            <p:cNvSpPr>
              <a:spLocks/>
            </p:cNvSpPr>
            <p:nvPr/>
          </p:nvSpPr>
          <p:spPr bwMode="auto">
            <a:xfrm>
              <a:off x="3025775" y="5437594"/>
              <a:ext cx="407988" cy="1327150"/>
            </a:xfrm>
            <a:custGeom>
              <a:avLst/>
              <a:gdLst>
                <a:gd name="T0" fmla="*/ 769 w 769"/>
                <a:gd name="T1" fmla="*/ 2508 h 2508"/>
                <a:gd name="T2" fmla="*/ 769 w 769"/>
                <a:gd name="T3" fmla="*/ 696 h 2508"/>
                <a:gd name="T4" fmla="*/ 1 w 769"/>
                <a:gd name="T5" fmla="*/ 0 h 2508"/>
                <a:gd name="T6" fmla="*/ 1 w 769"/>
                <a:gd name="T7" fmla="*/ 1496 h 2508"/>
                <a:gd name="T8" fmla="*/ 0 w 769"/>
                <a:gd name="T9" fmla="*/ 1496 h 2508"/>
                <a:gd name="T10" fmla="*/ 769 w 769"/>
                <a:gd name="T11" fmla="*/ 2508 h 2508"/>
              </a:gdLst>
              <a:ahLst/>
              <a:cxnLst>
                <a:cxn ang="0">
                  <a:pos x="T0" y="T1"/>
                </a:cxn>
                <a:cxn ang="0">
                  <a:pos x="T2" y="T3"/>
                </a:cxn>
                <a:cxn ang="0">
                  <a:pos x="T4" y="T5"/>
                </a:cxn>
                <a:cxn ang="0">
                  <a:pos x="T6" y="T7"/>
                </a:cxn>
                <a:cxn ang="0">
                  <a:pos x="T8" y="T9"/>
                </a:cxn>
                <a:cxn ang="0">
                  <a:pos x="T10" y="T11"/>
                </a:cxn>
              </a:cxnLst>
              <a:rect l="0" t="0" r="r" b="b"/>
              <a:pathLst>
                <a:path w="769" h="2508">
                  <a:moveTo>
                    <a:pt x="769" y="2508"/>
                  </a:moveTo>
                  <a:lnTo>
                    <a:pt x="769" y="696"/>
                  </a:lnTo>
                  <a:lnTo>
                    <a:pt x="1" y="0"/>
                  </a:lnTo>
                  <a:lnTo>
                    <a:pt x="1" y="1496"/>
                  </a:lnTo>
                  <a:lnTo>
                    <a:pt x="0" y="1496"/>
                  </a:lnTo>
                  <a:lnTo>
                    <a:pt x="769" y="2508"/>
                  </a:lnTo>
                  <a:close/>
                </a:path>
              </a:pathLst>
            </a:custGeom>
            <a:gradFill>
              <a:gsLst>
                <a:gs pos="17700">
                  <a:srgbClr val="EEEEEE"/>
                </a:gs>
                <a:gs pos="0">
                  <a:schemeClr val="bg1">
                    <a:lumMod val="95000"/>
                    <a:alpha val="0"/>
                  </a:schemeClr>
                </a:gs>
                <a:gs pos="100000">
                  <a:schemeClr val="tx1">
                    <a:lumMod val="50000"/>
                    <a:lumOff val="50000"/>
                    <a:alpha val="28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grpSp>
      <p:grpSp>
        <p:nvGrpSpPr>
          <p:cNvPr id="8" name="Group 7">
            <a:extLst>
              <a:ext uri="{FF2B5EF4-FFF2-40B4-BE49-F238E27FC236}">
                <a16:creationId xmlns:a16="http://schemas.microsoft.com/office/drawing/2014/main" id="{6F30C6AD-7FEE-4B93-8BA1-FE9D31EB3A4E}"/>
              </a:ext>
            </a:extLst>
          </p:cNvPr>
          <p:cNvGrpSpPr/>
          <p:nvPr/>
        </p:nvGrpSpPr>
        <p:grpSpPr>
          <a:xfrm>
            <a:off x="2269924" y="3242674"/>
            <a:ext cx="5728398" cy="869156"/>
            <a:chOff x="3025775" y="4731931"/>
            <a:chExt cx="7602537" cy="1158875"/>
          </a:xfrm>
        </p:grpSpPr>
        <p:sp>
          <p:nvSpPr>
            <p:cNvPr id="79" name="Freeform 15">
              <a:extLst>
                <a:ext uri="{FF2B5EF4-FFF2-40B4-BE49-F238E27FC236}">
                  <a16:creationId xmlns:a16="http://schemas.microsoft.com/office/drawing/2014/main" id="{639414DC-7C87-400F-87D8-CB64B23224DE}"/>
                </a:ext>
              </a:extLst>
            </p:cNvPr>
            <p:cNvSpPr>
              <a:spLocks/>
            </p:cNvSpPr>
            <p:nvPr/>
          </p:nvSpPr>
          <p:spPr bwMode="auto">
            <a:xfrm>
              <a:off x="3433762" y="4931956"/>
              <a:ext cx="7194550" cy="958850"/>
            </a:xfrm>
            <a:custGeom>
              <a:avLst/>
              <a:gdLst>
                <a:gd name="T0" fmla="*/ 0 w 13597"/>
                <a:gd name="T1" fmla="*/ 0 h 1812"/>
                <a:gd name="T2" fmla="*/ 1495 w 13597"/>
                <a:gd name="T3" fmla="*/ 0 h 1812"/>
                <a:gd name="T4" fmla="*/ 11204 w 13597"/>
                <a:gd name="T5" fmla="*/ 0 h 1812"/>
                <a:gd name="T6" fmla="*/ 11698 w 13597"/>
                <a:gd name="T7" fmla="*/ 0 h 1812"/>
                <a:gd name="T8" fmla="*/ 13111 w 13597"/>
                <a:gd name="T9" fmla="*/ 0 h 1812"/>
                <a:gd name="T10" fmla="*/ 13597 w 13597"/>
                <a:gd name="T11" fmla="*/ 888 h 1812"/>
                <a:gd name="T12" fmla="*/ 13140 w 13597"/>
                <a:gd name="T13" fmla="*/ 1802 h 1812"/>
                <a:gd name="T14" fmla="*/ 11698 w 13597"/>
                <a:gd name="T15" fmla="*/ 1804 h 1812"/>
                <a:gd name="T16" fmla="*/ 11698 w 13597"/>
                <a:gd name="T17" fmla="*/ 1805 h 1812"/>
                <a:gd name="T18" fmla="*/ 1495 w 13597"/>
                <a:gd name="T19" fmla="*/ 1810 h 1812"/>
                <a:gd name="T20" fmla="*/ 0 w 13597"/>
                <a:gd name="T21" fmla="*/ 1812 h 1812"/>
                <a:gd name="T22" fmla="*/ 0 w 13597"/>
                <a:gd name="T23" fmla="*/ 0 h 1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597" h="1812">
                  <a:moveTo>
                    <a:pt x="0" y="0"/>
                  </a:moveTo>
                  <a:lnTo>
                    <a:pt x="1495" y="0"/>
                  </a:lnTo>
                  <a:lnTo>
                    <a:pt x="11204" y="0"/>
                  </a:lnTo>
                  <a:lnTo>
                    <a:pt x="11698" y="0"/>
                  </a:lnTo>
                  <a:lnTo>
                    <a:pt x="13111" y="0"/>
                  </a:lnTo>
                  <a:lnTo>
                    <a:pt x="13597" y="888"/>
                  </a:lnTo>
                  <a:lnTo>
                    <a:pt x="13140" y="1802"/>
                  </a:lnTo>
                  <a:lnTo>
                    <a:pt x="11698" y="1804"/>
                  </a:lnTo>
                  <a:lnTo>
                    <a:pt x="11698" y="1805"/>
                  </a:lnTo>
                  <a:lnTo>
                    <a:pt x="1495" y="1810"/>
                  </a:lnTo>
                  <a:lnTo>
                    <a:pt x="0" y="1812"/>
                  </a:lnTo>
                  <a:lnTo>
                    <a:pt x="0" y="0"/>
                  </a:lnTo>
                  <a:close/>
                </a:path>
              </a:pathLst>
            </a:custGeom>
            <a:gradFill>
              <a:gsLst>
                <a:gs pos="17700">
                  <a:srgbClr val="EEEEEE"/>
                </a:gs>
                <a:gs pos="0">
                  <a:schemeClr val="bg1">
                    <a:lumMod val="95000"/>
                    <a:alpha val="0"/>
                  </a:schemeClr>
                </a:gs>
                <a:gs pos="100000">
                  <a:schemeClr val="tx1">
                    <a:lumMod val="50000"/>
                    <a:lumOff val="50000"/>
                    <a:alpha val="28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sp>
          <p:nvSpPr>
            <p:cNvPr id="80" name="Freeform 16">
              <a:extLst>
                <a:ext uri="{FF2B5EF4-FFF2-40B4-BE49-F238E27FC236}">
                  <a16:creationId xmlns:a16="http://schemas.microsoft.com/office/drawing/2014/main" id="{400F7C1A-9DE8-4E41-8029-F4886C8C7654}"/>
                </a:ext>
              </a:extLst>
            </p:cNvPr>
            <p:cNvSpPr>
              <a:spLocks/>
            </p:cNvSpPr>
            <p:nvPr/>
          </p:nvSpPr>
          <p:spPr bwMode="auto">
            <a:xfrm>
              <a:off x="3025775" y="4731931"/>
              <a:ext cx="407988" cy="1155700"/>
            </a:xfrm>
            <a:custGeom>
              <a:avLst/>
              <a:gdLst>
                <a:gd name="T0" fmla="*/ 769 w 769"/>
                <a:gd name="T1" fmla="*/ 2183 h 2183"/>
                <a:gd name="T2" fmla="*/ 769 w 769"/>
                <a:gd name="T3" fmla="*/ 376 h 2183"/>
                <a:gd name="T4" fmla="*/ 1 w 769"/>
                <a:gd name="T5" fmla="*/ 0 h 2183"/>
                <a:gd name="T6" fmla="*/ 1 w 769"/>
                <a:gd name="T7" fmla="*/ 1496 h 2183"/>
                <a:gd name="T8" fmla="*/ 0 w 769"/>
                <a:gd name="T9" fmla="*/ 1496 h 2183"/>
                <a:gd name="T10" fmla="*/ 769 w 769"/>
                <a:gd name="T11" fmla="*/ 2183 h 2183"/>
              </a:gdLst>
              <a:ahLst/>
              <a:cxnLst>
                <a:cxn ang="0">
                  <a:pos x="T0" y="T1"/>
                </a:cxn>
                <a:cxn ang="0">
                  <a:pos x="T2" y="T3"/>
                </a:cxn>
                <a:cxn ang="0">
                  <a:pos x="T4" y="T5"/>
                </a:cxn>
                <a:cxn ang="0">
                  <a:pos x="T6" y="T7"/>
                </a:cxn>
                <a:cxn ang="0">
                  <a:pos x="T8" y="T9"/>
                </a:cxn>
                <a:cxn ang="0">
                  <a:pos x="T10" y="T11"/>
                </a:cxn>
              </a:cxnLst>
              <a:rect l="0" t="0" r="r" b="b"/>
              <a:pathLst>
                <a:path w="769" h="2183">
                  <a:moveTo>
                    <a:pt x="769" y="2183"/>
                  </a:moveTo>
                  <a:lnTo>
                    <a:pt x="769" y="376"/>
                  </a:lnTo>
                  <a:lnTo>
                    <a:pt x="1" y="0"/>
                  </a:lnTo>
                  <a:lnTo>
                    <a:pt x="1" y="1496"/>
                  </a:lnTo>
                  <a:lnTo>
                    <a:pt x="0" y="1496"/>
                  </a:lnTo>
                  <a:lnTo>
                    <a:pt x="769" y="2183"/>
                  </a:lnTo>
                  <a:close/>
                </a:path>
              </a:pathLst>
            </a:custGeom>
            <a:gradFill>
              <a:gsLst>
                <a:gs pos="17700">
                  <a:srgbClr val="EEEEEE"/>
                </a:gs>
                <a:gs pos="0">
                  <a:schemeClr val="bg1">
                    <a:lumMod val="95000"/>
                    <a:alpha val="0"/>
                  </a:schemeClr>
                </a:gs>
                <a:gs pos="100000">
                  <a:schemeClr val="tx1">
                    <a:lumMod val="50000"/>
                    <a:lumOff val="50000"/>
                    <a:alpha val="28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grpSp>
      <p:grpSp>
        <p:nvGrpSpPr>
          <p:cNvPr id="7" name="Group 6">
            <a:extLst>
              <a:ext uri="{FF2B5EF4-FFF2-40B4-BE49-F238E27FC236}">
                <a16:creationId xmlns:a16="http://schemas.microsoft.com/office/drawing/2014/main" id="{E0A8B5D4-D009-4FE5-BDE3-FC78BE691795}"/>
              </a:ext>
            </a:extLst>
          </p:cNvPr>
          <p:cNvGrpSpPr/>
          <p:nvPr/>
        </p:nvGrpSpPr>
        <p:grpSpPr>
          <a:xfrm>
            <a:off x="2271119" y="2528856"/>
            <a:ext cx="5727207" cy="719138"/>
            <a:chOff x="3027362" y="3546496"/>
            <a:chExt cx="7600950" cy="958850"/>
          </a:xfrm>
        </p:grpSpPr>
        <p:sp>
          <p:nvSpPr>
            <p:cNvPr id="77" name="Freeform 12">
              <a:extLst>
                <a:ext uri="{FF2B5EF4-FFF2-40B4-BE49-F238E27FC236}">
                  <a16:creationId xmlns:a16="http://schemas.microsoft.com/office/drawing/2014/main" id="{A7E05C65-14D4-455B-8F0A-B1C8EFAFBC04}"/>
                </a:ext>
              </a:extLst>
            </p:cNvPr>
            <p:cNvSpPr>
              <a:spLocks/>
            </p:cNvSpPr>
            <p:nvPr/>
          </p:nvSpPr>
          <p:spPr bwMode="auto">
            <a:xfrm>
              <a:off x="3433762" y="3546496"/>
              <a:ext cx="7194550" cy="958850"/>
            </a:xfrm>
            <a:custGeom>
              <a:avLst/>
              <a:gdLst>
                <a:gd name="T0" fmla="*/ 0 w 13597"/>
                <a:gd name="T1" fmla="*/ 0 h 1812"/>
                <a:gd name="T2" fmla="*/ 1495 w 13597"/>
                <a:gd name="T3" fmla="*/ 0 h 1812"/>
                <a:gd name="T4" fmla="*/ 11204 w 13597"/>
                <a:gd name="T5" fmla="*/ 0 h 1812"/>
                <a:gd name="T6" fmla="*/ 11698 w 13597"/>
                <a:gd name="T7" fmla="*/ 0 h 1812"/>
                <a:gd name="T8" fmla="*/ 13111 w 13597"/>
                <a:gd name="T9" fmla="*/ 0 h 1812"/>
                <a:gd name="T10" fmla="*/ 13597 w 13597"/>
                <a:gd name="T11" fmla="*/ 888 h 1812"/>
                <a:gd name="T12" fmla="*/ 13140 w 13597"/>
                <a:gd name="T13" fmla="*/ 1803 h 1812"/>
                <a:gd name="T14" fmla="*/ 11698 w 13597"/>
                <a:gd name="T15" fmla="*/ 1805 h 1812"/>
                <a:gd name="T16" fmla="*/ 11698 w 13597"/>
                <a:gd name="T17" fmla="*/ 1806 h 1812"/>
                <a:gd name="T18" fmla="*/ 1495 w 13597"/>
                <a:gd name="T19" fmla="*/ 1810 h 1812"/>
                <a:gd name="T20" fmla="*/ 0 w 13597"/>
                <a:gd name="T21" fmla="*/ 1812 h 1812"/>
                <a:gd name="T22" fmla="*/ 0 w 13597"/>
                <a:gd name="T23" fmla="*/ 0 h 1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597" h="1812">
                  <a:moveTo>
                    <a:pt x="0" y="0"/>
                  </a:moveTo>
                  <a:lnTo>
                    <a:pt x="1495" y="0"/>
                  </a:lnTo>
                  <a:lnTo>
                    <a:pt x="11204" y="0"/>
                  </a:lnTo>
                  <a:lnTo>
                    <a:pt x="11698" y="0"/>
                  </a:lnTo>
                  <a:lnTo>
                    <a:pt x="13111" y="0"/>
                  </a:lnTo>
                  <a:lnTo>
                    <a:pt x="13597" y="888"/>
                  </a:lnTo>
                  <a:lnTo>
                    <a:pt x="13140" y="1803"/>
                  </a:lnTo>
                  <a:lnTo>
                    <a:pt x="11698" y="1805"/>
                  </a:lnTo>
                  <a:lnTo>
                    <a:pt x="11698" y="1806"/>
                  </a:lnTo>
                  <a:lnTo>
                    <a:pt x="1495" y="1810"/>
                  </a:lnTo>
                  <a:lnTo>
                    <a:pt x="0" y="1812"/>
                  </a:lnTo>
                  <a:lnTo>
                    <a:pt x="0" y="0"/>
                  </a:lnTo>
                  <a:close/>
                </a:path>
              </a:pathLst>
            </a:custGeom>
            <a:gradFill>
              <a:gsLst>
                <a:gs pos="17700">
                  <a:srgbClr val="EEEEEE"/>
                </a:gs>
                <a:gs pos="0">
                  <a:schemeClr val="bg1">
                    <a:lumMod val="95000"/>
                    <a:alpha val="0"/>
                  </a:schemeClr>
                </a:gs>
                <a:gs pos="100000">
                  <a:schemeClr val="tx1">
                    <a:lumMod val="50000"/>
                    <a:lumOff val="50000"/>
                    <a:alpha val="28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sp>
          <p:nvSpPr>
            <p:cNvPr id="78" name="Freeform 13">
              <a:extLst>
                <a:ext uri="{FF2B5EF4-FFF2-40B4-BE49-F238E27FC236}">
                  <a16:creationId xmlns:a16="http://schemas.microsoft.com/office/drawing/2014/main" id="{2FDA4248-E954-4F26-BF1B-EEE0BC70CEA0}"/>
                </a:ext>
              </a:extLst>
            </p:cNvPr>
            <p:cNvSpPr>
              <a:spLocks/>
            </p:cNvSpPr>
            <p:nvPr/>
          </p:nvSpPr>
          <p:spPr bwMode="auto">
            <a:xfrm>
              <a:off x="3027362" y="3546496"/>
              <a:ext cx="406400" cy="958850"/>
            </a:xfrm>
            <a:custGeom>
              <a:avLst/>
              <a:gdLst>
                <a:gd name="T0" fmla="*/ 768 w 768"/>
                <a:gd name="T1" fmla="*/ 1812 h 1812"/>
                <a:gd name="T2" fmla="*/ 768 w 768"/>
                <a:gd name="T3" fmla="*/ 0 h 1812"/>
                <a:gd name="T4" fmla="*/ 0 w 768"/>
                <a:gd name="T5" fmla="*/ 12 h 1812"/>
                <a:gd name="T6" fmla="*/ 0 w 768"/>
                <a:gd name="T7" fmla="*/ 1509 h 1812"/>
                <a:gd name="T8" fmla="*/ 768 w 768"/>
                <a:gd name="T9" fmla="*/ 1812 h 1812"/>
              </a:gdLst>
              <a:ahLst/>
              <a:cxnLst>
                <a:cxn ang="0">
                  <a:pos x="T0" y="T1"/>
                </a:cxn>
                <a:cxn ang="0">
                  <a:pos x="T2" y="T3"/>
                </a:cxn>
                <a:cxn ang="0">
                  <a:pos x="T4" y="T5"/>
                </a:cxn>
                <a:cxn ang="0">
                  <a:pos x="T6" y="T7"/>
                </a:cxn>
                <a:cxn ang="0">
                  <a:pos x="T8" y="T9"/>
                </a:cxn>
              </a:cxnLst>
              <a:rect l="0" t="0" r="r" b="b"/>
              <a:pathLst>
                <a:path w="768" h="1812">
                  <a:moveTo>
                    <a:pt x="768" y="1812"/>
                  </a:moveTo>
                  <a:lnTo>
                    <a:pt x="768" y="0"/>
                  </a:lnTo>
                  <a:lnTo>
                    <a:pt x="0" y="12"/>
                  </a:lnTo>
                  <a:lnTo>
                    <a:pt x="0" y="1509"/>
                  </a:lnTo>
                  <a:lnTo>
                    <a:pt x="768" y="1812"/>
                  </a:lnTo>
                  <a:close/>
                </a:path>
              </a:pathLst>
            </a:custGeom>
            <a:gradFill>
              <a:gsLst>
                <a:gs pos="17700">
                  <a:srgbClr val="EEEEEE"/>
                </a:gs>
                <a:gs pos="0">
                  <a:schemeClr val="bg1">
                    <a:lumMod val="95000"/>
                    <a:alpha val="0"/>
                  </a:schemeClr>
                </a:gs>
                <a:gs pos="100000">
                  <a:schemeClr val="tx1">
                    <a:lumMod val="50000"/>
                    <a:lumOff val="50000"/>
                    <a:alpha val="28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grpSp>
      <p:grpSp>
        <p:nvGrpSpPr>
          <p:cNvPr id="6" name="Group 5">
            <a:extLst>
              <a:ext uri="{FF2B5EF4-FFF2-40B4-BE49-F238E27FC236}">
                <a16:creationId xmlns:a16="http://schemas.microsoft.com/office/drawing/2014/main" id="{50470E35-5531-4EEF-8EB8-F2D7FEC46583}"/>
              </a:ext>
            </a:extLst>
          </p:cNvPr>
          <p:cNvGrpSpPr/>
          <p:nvPr/>
        </p:nvGrpSpPr>
        <p:grpSpPr>
          <a:xfrm>
            <a:off x="2271119" y="1682410"/>
            <a:ext cx="5727207" cy="719138"/>
            <a:chOff x="3027362" y="2521487"/>
            <a:chExt cx="7600950" cy="958850"/>
          </a:xfrm>
        </p:grpSpPr>
        <p:sp>
          <p:nvSpPr>
            <p:cNvPr id="75" name="Freeform 9">
              <a:extLst>
                <a:ext uri="{FF2B5EF4-FFF2-40B4-BE49-F238E27FC236}">
                  <a16:creationId xmlns:a16="http://schemas.microsoft.com/office/drawing/2014/main" id="{DF63E8C7-5593-4918-A3F3-85A0B603A87A}"/>
                </a:ext>
              </a:extLst>
            </p:cNvPr>
            <p:cNvSpPr>
              <a:spLocks/>
            </p:cNvSpPr>
            <p:nvPr/>
          </p:nvSpPr>
          <p:spPr bwMode="auto">
            <a:xfrm>
              <a:off x="3433762" y="2521487"/>
              <a:ext cx="7194550" cy="958850"/>
            </a:xfrm>
            <a:custGeom>
              <a:avLst/>
              <a:gdLst>
                <a:gd name="T0" fmla="*/ 0 w 13597"/>
                <a:gd name="T1" fmla="*/ 0 h 1812"/>
                <a:gd name="T2" fmla="*/ 1495 w 13597"/>
                <a:gd name="T3" fmla="*/ 0 h 1812"/>
                <a:gd name="T4" fmla="*/ 11204 w 13597"/>
                <a:gd name="T5" fmla="*/ 0 h 1812"/>
                <a:gd name="T6" fmla="*/ 11698 w 13597"/>
                <a:gd name="T7" fmla="*/ 0 h 1812"/>
                <a:gd name="T8" fmla="*/ 13111 w 13597"/>
                <a:gd name="T9" fmla="*/ 0 h 1812"/>
                <a:gd name="T10" fmla="*/ 13597 w 13597"/>
                <a:gd name="T11" fmla="*/ 888 h 1812"/>
                <a:gd name="T12" fmla="*/ 13140 w 13597"/>
                <a:gd name="T13" fmla="*/ 1802 h 1812"/>
                <a:gd name="T14" fmla="*/ 11698 w 13597"/>
                <a:gd name="T15" fmla="*/ 1804 h 1812"/>
                <a:gd name="T16" fmla="*/ 11698 w 13597"/>
                <a:gd name="T17" fmla="*/ 1805 h 1812"/>
                <a:gd name="T18" fmla="*/ 1495 w 13597"/>
                <a:gd name="T19" fmla="*/ 1810 h 1812"/>
                <a:gd name="T20" fmla="*/ 0 w 13597"/>
                <a:gd name="T21" fmla="*/ 1812 h 1812"/>
                <a:gd name="T22" fmla="*/ 0 w 13597"/>
                <a:gd name="T23" fmla="*/ 0 h 1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597" h="1812">
                  <a:moveTo>
                    <a:pt x="0" y="0"/>
                  </a:moveTo>
                  <a:lnTo>
                    <a:pt x="1495" y="0"/>
                  </a:lnTo>
                  <a:lnTo>
                    <a:pt x="11204" y="0"/>
                  </a:lnTo>
                  <a:lnTo>
                    <a:pt x="11698" y="0"/>
                  </a:lnTo>
                  <a:lnTo>
                    <a:pt x="13111" y="0"/>
                  </a:lnTo>
                  <a:lnTo>
                    <a:pt x="13597" y="888"/>
                  </a:lnTo>
                  <a:lnTo>
                    <a:pt x="13140" y="1802"/>
                  </a:lnTo>
                  <a:lnTo>
                    <a:pt x="11698" y="1804"/>
                  </a:lnTo>
                  <a:lnTo>
                    <a:pt x="11698" y="1805"/>
                  </a:lnTo>
                  <a:lnTo>
                    <a:pt x="1495" y="1810"/>
                  </a:lnTo>
                  <a:lnTo>
                    <a:pt x="0" y="1812"/>
                  </a:lnTo>
                  <a:lnTo>
                    <a:pt x="0" y="0"/>
                  </a:lnTo>
                  <a:close/>
                </a:path>
              </a:pathLst>
            </a:custGeom>
            <a:gradFill>
              <a:gsLst>
                <a:gs pos="17700">
                  <a:srgbClr val="EEEEEE"/>
                </a:gs>
                <a:gs pos="0">
                  <a:schemeClr val="bg1">
                    <a:lumMod val="95000"/>
                    <a:alpha val="0"/>
                  </a:schemeClr>
                </a:gs>
                <a:gs pos="100000">
                  <a:schemeClr val="tx1">
                    <a:lumMod val="50000"/>
                    <a:lumOff val="50000"/>
                    <a:alpha val="28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sp>
          <p:nvSpPr>
            <p:cNvPr id="76" name="Freeform 10">
              <a:extLst>
                <a:ext uri="{FF2B5EF4-FFF2-40B4-BE49-F238E27FC236}">
                  <a16:creationId xmlns:a16="http://schemas.microsoft.com/office/drawing/2014/main" id="{620BA718-982A-4F25-8AC9-6891D5DAD7F7}"/>
                </a:ext>
              </a:extLst>
            </p:cNvPr>
            <p:cNvSpPr>
              <a:spLocks/>
            </p:cNvSpPr>
            <p:nvPr/>
          </p:nvSpPr>
          <p:spPr bwMode="auto">
            <a:xfrm>
              <a:off x="3027362" y="2523074"/>
              <a:ext cx="406400" cy="957262"/>
            </a:xfrm>
            <a:custGeom>
              <a:avLst/>
              <a:gdLst>
                <a:gd name="T0" fmla="*/ 768 w 768"/>
                <a:gd name="T1" fmla="*/ 1807 h 1807"/>
                <a:gd name="T2" fmla="*/ 768 w 768"/>
                <a:gd name="T3" fmla="*/ 0 h 1807"/>
                <a:gd name="T4" fmla="*/ 0 w 768"/>
                <a:gd name="T5" fmla="*/ 309 h 1807"/>
                <a:gd name="T6" fmla="*/ 0 w 768"/>
                <a:gd name="T7" fmla="*/ 1806 h 1807"/>
                <a:gd name="T8" fmla="*/ 768 w 768"/>
                <a:gd name="T9" fmla="*/ 1807 h 1807"/>
              </a:gdLst>
              <a:ahLst/>
              <a:cxnLst>
                <a:cxn ang="0">
                  <a:pos x="T0" y="T1"/>
                </a:cxn>
                <a:cxn ang="0">
                  <a:pos x="T2" y="T3"/>
                </a:cxn>
                <a:cxn ang="0">
                  <a:pos x="T4" y="T5"/>
                </a:cxn>
                <a:cxn ang="0">
                  <a:pos x="T6" y="T7"/>
                </a:cxn>
                <a:cxn ang="0">
                  <a:pos x="T8" y="T9"/>
                </a:cxn>
              </a:cxnLst>
              <a:rect l="0" t="0" r="r" b="b"/>
              <a:pathLst>
                <a:path w="768" h="1807">
                  <a:moveTo>
                    <a:pt x="768" y="1807"/>
                  </a:moveTo>
                  <a:lnTo>
                    <a:pt x="768" y="0"/>
                  </a:lnTo>
                  <a:lnTo>
                    <a:pt x="0" y="309"/>
                  </a:lnTo>
                  <a:lnTo>
                    <a:pt x="0" y="1806"/>
                  </a:lnTo>
                  <a:lnTo>
                    <a:pt x="768" y="1807"/>
                  </a:lnTo>
                  <a:close/>
                </a:path>
              </a:pathLst>
            </a:custGeom>
            <a:gradFill>
              <a:gsLst>
                <a:gs pos="17700">
                  <a:srgbClr val="EEEEEE"/>
                </a:gs>
                <a:gs pos="0">
                  <a:schemeClr val="bg1">
                    <a:lumMod val="95000"/>
                    <a:alpha val="0"/>
                  </a:schemeClr>
                </a:gs>
                <a:gs pos="100000">
                  <a:schemeClr val="tx1">
                    <a:lumMod val="50000"/>
                    <a:lumOff val="50000"/>
                    <a:alpha val="28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grpSp>
      <p:grpSp>
        <p:nvGrpSpPr>
          <p:cNvPr id="3" name="Group 2">
            <a:extLst>
              <a:ext uri="{FF2B5EF4-FFF2-40B4-BE49-F238E27FC236}">
                <a16:creationId xmlns:a16="http://schemas.microsoft.com/office/drawing/2014/main" id="{F2993471-CC98-47E5-9B85-087FF687925B}"/>
              </a:ext>
            </a:extLst>
          </p:cNvPr>
          <p:cNvGrpSpPr/>
          <p:nvPr/>
        </p:nvGrpSpPr>
        <p:grpSpPr>
          <a:xfrm>
            <a:off x="2271114" y="970713"/>
            <a:ext cx="5727208" cy="534503"/>
            <a:chOff x="3027362" y="1253332"/>
            <a:chExt cx="7600950" cy="1147762"/>
          </a:xfrm>
        </p:grpSpPr>
        <p:sp>
          <p:nvSpPr>
            <p:cNvPr id="70" name="Freeform 5">
              <a:extLst>
                <a:ext uri="{FF2B5EF4-FFF2-40B4-BE49-F238E27FC236}">
                  <a16:creationId xmlns:a16="http://schemas.microsoft.com/office/drawing/2014/main" id="{B5286A63-2647-463F-865A-F7C41397891A}"/>
                </a:ext>
              </a:extLst>
            </p:cNvPr>
            <p:cNvSpPr>
              <a:spLocks/>
            </p:cNvSpPr>
            <p:nvPr/>
          </p:nvSpPr>
          <p:spPr bwMode="auto">
            <a:xfrm>
              <a:off x="3027362" y="1253332"/>
              <a:ext cx="406399" cy="1147762"/>
            </a:xfrm>
            <a:custGeom>
              <a:avLst/>
              <a:gdLst>
                <a:gd name="T0" fmla="*/ 768 w 768"/>
                <a:gd name="T1" fmla="*/ 1811 h 2169"/>
                <a:gd name="T2" fmla="*/ 768 w 768"/>
                <a:gd name="T3" fmla="*/ 0 h 2169"/>
                <a:gd name="T4" fmla="*/ 0 w 768"/>
                <a:gd name="T5" fmla="*/ 672 h 2169"/>
                <a:gd name="T6" fmla="*/ 0 w 768"/>
                <a:gd name="T7" fmla="*/ 2169 h 2169"/>
                <a:gd name="T8" fmla="*/ 768 w 768"/>
                <a:gd name="T9" fmla="*/ 1811 h 2169"/>
              </a:gdLst>
              <a:ahLst/>
              <a:cxnLst>
                <a:cxn ang="0">
                  <a:pos x="T0" y="T1"/>
                </a:cxn>
                <a:cxn ang="0">
                  <a:pos x="T2" y="T3"/>
                </a:cxn>
                <a:cxn ang="0">
                  <a:pos x="T4" y="T5"/>
                </a:cxn>
                <a:cxn ang="0">
                  <a:pos x="T6" y="T7"/>
                </a:cxn>
                <a:cxn ang="0">
                  <a:pos x="T8" y="T9"/>
                </a:cxn>
              </a:cxnLst>
              <a:rect l="0" t="0" r="r" b="b"/>
              <a:pathLst>
                <a:path w="768" h="2169">
                  <a:moveTo>
                    <a:pt x="768" y="1811"/>
                  </a:moveTo>
                  <a:lnTo>
                    <a:pt x="768" y="0"/>
                  </a:lnTo>
                  <a:lnTo>
                    <a:pt x="0" y="672"/>
                  </a:lnTo>
                  <a:lnTo>
                    <a:pt x="0" y="2169"/>
                  </a:lnTo>
                  <a:lnTo>
                    <a:pt x="768" y="1811"/>
                  </a:lnTo>
                  <a:close/>
                </a:path>
              </a:pathLst>
            </a:custGeom>
            <a:gradFill>
              <a:gsLst>
                <a:gs pos="17700">
                  <a:srgbClr val="EEEEEE"/>
                </a:gs>
                <a:gs pos="0">
                  <a:schemeClr val="bg1">
                    <a:lumMod val="95000"/>
                    <a:alpha val="0"/>
                  </a:schemeClr>
                </a:gs>
                <a:gs pos="100000">
                  <a:schemeClr val="tx1">
                    <a:lumMod val="50000"/>
                    <a:lumOff val="50000"/>
                    <a:alpha val="28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sp>
          <p:nvSpPr>
            <p:cNvPr id="71" name="Freeform 7">
              <a:extLst>
                <a:ext uri="{FF2B5EF4-FFF2-40B4-BE49-F238E27FC236}">
                  <a16:creationId xmlns:a16="http://schemas.microsoft.com/office/drawing/2014/main" id="{DDC19C72-D2F4-4636-BA46-8DD08369C979}"/>
                </a:ext>
              </a:extLst>
            </p:cNvPr>
            <p:cNvSpPr>
              <a:spLocks/>
            </p:cNvSpPr>
            <p:nvPr/>
          </p:nvSpPr>
          <p:spPr bwMode="auto">
            <a:xfrm>
              <a:off x="3433762" y="1253332"/>
              <a:ext cx="7194550" cy="958850"/>
            </a:xfrm>
            <a:custGeom>
              <a:avLst/>
              <a:gdLst>
                <a:gd name="T0" fmla="*/ 0 w 13597"/>
                <a:gd name="T1" fmla="*/ 0 h 1812"/>
                <a:gd name="T2" fmla="*/ 1495 w 13597"/>
                <a:gd name="T3" fmla="*/ 0 h 1812"/>
                <a:gd name="T4" fmla="*/ 11204 w 13597"/>
                <a:gd name="T5" fmla="*/ 0 h 1812"/>
                <a:gd name="T6" fmla="*/ 11698 w 13597"/>
                <a:gd name="T7" fmla="*/ 0 h 1812"/>
                <a:gd name="T8" fmla="*/ 13111 w 13597"/>
                <a:gd name="T9" fmla="*/ 0 h 1812"/>
                <a:gd name="T10" fmla="*/ 13597 w 13597"/>
                <a:gd name="T11" fmla="*/ 888 h 1812"/>
                <a:gd name="T12" fmla="*/ 13140 w 13597"/>
                <a:gd name="T13" fmla="*/ 1802 h 1812"/>
                <a:gd name="T14" fmla="*/ 11698 w 13597"/>
                <a:gd name="T15" fmla="*/ 1805 h 1812"/>
                <a:gd name="T16" fmla="*/ 11698 w 13597"/>
                <a:gd name="T17" fmla="*/ 1806 h 1812"/>
                <a:gd name="T18" fmla="*/ 1495 w 13597"/>
                <a:gd name="T19" fmla="*/ 1810 h 1812"/>
                <a:gd name="T20" fmla="*/ 0 w 13597"/>
                <a:gd name="T21" fmla="*/ 1812 h 1812"/>
                <a:gd name="T22" fmla="*/ 0 w 13597"/>
                <a:gd name="T23" fmla="*/ 0 h 1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597" h="1812">
                  <a:moveTo>
                    <a:pt x="0" y="0"/>
                  </a:moveTo>
                  <a:lnTo>
                    <a:pt x="1495" y="0"/>
                  </a:lnTo>
                  <a:lnTo>
                    <a:pt x="11204" y="0"/>
                  </a:lnTo>
                  <a:lnTo>
                    <a:pt x="11698" y="0"/>
                  </a:lnTo>
                  <a:lnTo>
                    <a:pt x="13111" y="0"/>
                  </a:lnTo>
                  <a:lnTo>
                    <a:pt x="13597" y="888"/>
                  </a:lnTo>
                  <a:lnTo>
                    <a:pt x="13140" y="1802"/>
                  </a:lnTo>
                  <a:lnTo>
                    <a:pt x="11698" y="1805"/>
                  </a:lnTo>
                  <a:lnTo>
                    <a:pt x="11698" y="1806"/>
                  </a:lnTo>
                  <a:lnTo>
                    <a:pt x="1495" y="1810"/>
                  </a:lnTo>
                  <a:lnTo>
                    <a:pt x="0" y="1812"/>
                  </a:lnTo>
                  <a:lnTo>
                    <a:pt x="0" y="0"/>
                  </a:lnTo>
                  <a:close/>
                </a:path>
              </a:pathLst>
            </a:custGeom>
            <a:gradFill>
              <a:gsLst>
                <a:gs pos="17700">
                  <a:srgbClr val="EEEEEE"/>
                </a:gs>
                <a:gs pos="0">
                  <a:schemeClr val="bg1">
                    <a:lumMod val="95000"/>
                    <a:alpha val="0"/>
                  </a:schemeClr>
                </a:gs>
                <a:gs pos="100000">
                  <a:schemeClr val="tx1">
                    <a:lumMod val="50000"/>
                    <a:lumOff val="50000"/>
                    <a:alpha val="28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grpSp>
      <p:sp>
        <p:nvSpPr>
          <p:cNvPr id="18" name="Freeform 6"/>
          <p:cNvSpPr>
            <a:spLocks/>
          </p:cNvSpPr>
          <p:nvPr/>
        </p:nvSpPr>
        <p:spPr bwMode="auto">
          <a:xfrm>
            <a:off x="1170689" y="1037710"/>
            <a:ext cx="1100424" cy="594122"/>
          </a:xfrm>
          <a:custGeom>
            <a:avLst/>
            <a:gdLst>
              <a:gd name="T0" fmla="*/ 2771 w 2771"/>
              <a:gd name="T1" fmla="*/ 0 h 1497"/>
              <a:gd name="T2" fmla="*/ 136 w 2771"/>
              <a:gd name="T3" fmla="*/ 0 h 1497"/>
              <a:gd name="T4" fmla="*/ 130 w 2771"/>
              <a:gd name="T5" fmla="*/ 0 h 1497"/>
              <a:gd name="T6" fmla="*/ 122 w 2771"/>
              <a:gd name="T7" fmla="*/ 0 h 1497"/>
              <a:gd name="T8" fmla="*/ 116 w 2771"/>
              <a:gd name="T9" fmla="*/ 1 h 1497"/>
              <a:gd name="T10" fmla="*/ 109 w 2771"/>
              <a:gd name="T11" fmla="*/ 2 h 1497"/>
              <a:gd name="T12" fmla="*/ 95 w 2771"/>
              <a:gd name="T13" fmla="*/ 5 h 1497"/>
              <a:gd name="T14" fmla="*/ 84 w 2771"/>
              <a:gd name="T15" fmla="*/ 10 h 1497"/>
              <a:gd name="T16" fmla="*/ 72 w 2771"/>
              <a:gd name="T17" fmla="*/ 16 h 1497"/>
              <a:gd name="T18" fmla="*/ 60 w 2771"/>
              <a:gd name="T19" fmla="*/ 22 h 1497"/>
              <a:gd name="T20" fmla="*/ 49 w 2771"/>
              <a:gd name="T21" fmla="*/ 30 h 1497"/>
              <a:gd name="T22" fmla="*/ 41 w 2771"/>
              <a:gd name="T23" fmla="*/ 39 h 1497"/>
              <a:gd name="T24" fmla="*/ 31 w 2771"/>
              <a:gd name="T25" fmla="*/ 49 h 1497"/>
              <a:gd name="T26" fmla="*/ 24 w 2771"/>
              <a:gd name="T27" fmla="*/ 60 h 1497"/>
              <a:gd name="T28" fmla="*/ 17 w 2771"/>
              <a:gd name="T29" fmla="*/ 70 h 1497"/>
              <a:gd name="T30" fmla="*/ 11 w 2771"/>
              <a:gd name="T31" fmla="*/ 82 h 1497"/>
              <a:gd name="T32" fmla="*/ 6 w 2771"/>
              <a:gd name="T33" fmla="*/ 95 h 1497"/>
              <a:gd name="T34" fmla="*/ 2 w 2771"/>
              <a:gd name="T35" fmla="*/ 107 h 1497"/>
              <a:gd name="T36" fmla="*/ 1 w 2771"/>
              <a:gd name="T37" fmla="*/ 114 h 1497"/>
              <a:gd name="T38" fmla="*/ 0 w 2771"/>
              <a:gd name="T39" fmla="*/ 122 h 1497"/>
              <a:gd name="T40" fmla="*/ 0 w 2771"/>
              <a:gd name="T41" fmla="*/ 128 h 1497"/>
              <a:gd name="T42" fmla="*/ 0 w 2771"/>
              <a:gd name="T43" fmla="*/ 134 h 1497"/>
              <a:gd name="T44" fmla="*/ 0 w 2771"/>
              <a:gd name="T45" fmla="*/ 1360 h 1497"/>
              <a:gd name="T46" fmla="*/ 0 w 2771"/>
              <a:gd name="T47" fmla="*/ 1367 h 1497"/>
              <a:gd name="T48" fmla="*/ 0 w 2771"/>
              <a:gd name="T49" fmla="*/ 1374 h 1497"/>
              <a:gd name="T50" fmla="*/ 1 w 2771"/>
              <a:gd name="T51" fmla="*/ 1380 h 1497"/>
              <a:gd name="T52" fmla="*/ 2 w 2771"/>
              <a:gd name="T53" fmla="*/ 1388 h 1497"/>
              <a:gd name="T54" fmla="*/ 6 w 2771"/>
              <a:gd name="T55" fmla="*/ 1400 h 1497"/>
              <a:gd name="T56" fmla="*/ 11 w 2771"/>
              <a:gd name="T57" fmla="*/ 1413 h 1497"/>
              <a:gd name="T58" fmla="*/ 17 w 2771"/>
              <a:gd name="T59" fmla="*/ 1425 h 1497"/>
              <a:gd name="T60" fmla="*/ 24 w 2771"/>
              <a:gd name="T61" fmla="*/ 1437 h 1497"/>
              <a:gd name="T62" fmla="*/ 31 w 2771"/>
              <a:gd name="T63" fmla="*/ 1447 h 1497"/>
              <a:gd name="T64" fmla="*/ 41 w 2771"/>
              <a:gd name="T65" fmla="*/ 1456 h 1497"/>
              <a:gd name="T66" fmla="*/ 49 w 2771"/>
              <a:gd name="T67" fmla="*/ 1465 h 1497"/>
              <a:gd name="T68" fmla="*/ 60 w 2771"/>
              <a:gd name="T69" fmla="*/ 1473 h 1497"/>
              <a:gd name="T70" fmla="*/ 72 w 2771"/>
              <a:gd name="T71" fmla="*/ 1480 h 1497"/>
              <a:gd name="T72" fmla="*/ 84 w 2771"/>
              <a:gd name="T73" fmla="*/ 1485 h 1497"/>
              <a:gd name="T74" fmla="*/ 95 w 2771"/>
              <a:gd name="T75" fmla="*/ 1490 h 1497"/>
              <a:gd name="T76" fmla="*/ 109 w 2771"/>
              <a:gd name="T77" fmla="*/ 1494 h 1497"/>
              <a:gd name="T78" fmla="*/ 116 w 2771"/>
              <a:gd name="T79" fmla="*/ 1495 h 1497"/>
              <a:gd name="T80" fmla="*/ 122 w 2771"/>
              <a:gd name="T81" fmla="*/ 1496 h 1497"/>
              <a:gd name="T82" fmla="*/ 130 w 2771"/>
              <a:gd name="T83" fmla="*/ 1497 h 1497"/>
              <a:gd name="T84" fmla="*/ 136 w 2771"/>
              <a:gd name="T85" fmla="*/ 1497 h 1497"/>
              <a:gd name="T86" fmla="*/ 2771 w 2771"/>
              <a:gd name="T87" fmla="*/ 1497 h 1497"/>
              <a:gd name="T88" fmla="*/ 2771 w 2771"/>
              <a:gd name="T89" fmla="*/ 0 h 1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771" h="1497">
                <a:moveTo>
                  <a:pt x="2771" y="0"/>
                </a:moveTo>
                <a:lnTo>
                  <a:pt x="136" y="0"/>
                </a:lnTo>
                <a:lnTo>
                  <a:pt x="130" y="0"/>
                </a:lnTo>
                <a:lnTo>
                  <a:pt x="122" y="0"/>
                </a:lnTo>
                <a:lnTo>
                  <a:pt x="116" y="1"/>
                </a:lnTo>
                <a:lnTo>
                  <a:pt x="109" y="2"/>
                </a:lnTo>
                <a:lnTo>
                  <a:pt x="95" y="5"/>
                </a:lnTo>
                <a:lnTo>
                  <a:pt x="84" y="10"/>
                </a:lnTo>
                <a:lnTo>
                  <a:pt x="72" y="16"/>
                </a:lnTo>
                <a:lnTo>
                  <a:pt x="60" y="22"/>
                </a:lnTo>
                <a:lnTo>
                  <a:pt x="49" y="30"/>
                </a:lnTo>
                <a:lnTo>
                  <a:pt x="41" y="39"/>
                </a:lnTo>
                <a:lnTo>
                  <a:pt x="31" y="49"/>
                </a:lnTo>
                <a:lnTo>
                  <a:pt x="24" y="60"/>
                </a:lnTo>
                <a:lnTo>
                  <a:pt x="17" y="70"/>
                </a:lnTo>
                <a:lnTo>
                  <a:pt x="11" y="82"/>
                </a:lnTo>
                <a:lnTo>
                  <a:pt x="6" y="95"/>
                </a:lnTo>
                <a:lnTo>
                  <a:pt x="2" y="107"/>
                </a:lnTo>
                <a:lnTo>
                  <a:pt x="1" y="114"/>
                </a:lnTo>
                <a:lnTo>
                  <a:pt x="0" y="122"/>
                </a:lnTo>
                <a:lnTo>
                  <a:pt x="0" y="128"/>
                </a:lnTo>
                <a:lnTo>
                  <a:pt x="0" y="134"/>
                </a:lnTo>
                <a:lnTo>
                  <a:pt x="0" y="1360"/>
                </a:lnTo>
                <a:lnTo>
                  <a:pt x="0" y="1367"/>
                </a:lnTo>
                <a:lnTo>
                  <a:pt x="0" y="1374"/>
                </a:lnTo>
                <a:lnTo>
                  <a:pt x="1" y="1380"/>
                </a:lnTo>
                <a:lnTo>
                  <a:pt x="2" y="1388"/>
                </a:lnTo>
                <a:lnTo>
                  <a:pt x="6" y="1400"/>
                </a:lnTo>
                <a:lnTo>
                  <a:pt x="11" y="1413"/>
                </a:lnTo>
                <a:lnTo>
                  <a:pt x="17" y="1425"/>
                </a:lnTo>
                <a:lnTo>
                  <a:pt x="24" y="1437"/>
                </a:lnTo>
                <a:lnTo>
                  <a:pt x="31" y="1447"/>
                </a:lnTo>
                <a:lnTo>
                  <a:pt x="41" y="1456"/>
                </a:lnTo>
                <a:lnTo>
                  <a:pt x="49" y="1465"/>
                </a:lnTo>
                <a:lnTo>
                  <a:pt x="60" y="1473"/>
                </a:lnTo>
                <a:lnTo>
                  <a:pt x="72" y="1480"/>
                </a:lnTo>
                <a:lnTo>
                  <a:pt x="84" y="1485"/>
                </a:lnTo>
                <a:lnTo>
                  <a:pt x="95" y="1490"/>
                </a:lnTo>
                <a:lnTo>
                  <a:pt x="109" y="1494"/>
                </a:lnTo>
                <a:lnTo>
                  <a:pt x="116" y="1495"/>
                </a:lnTo>
                <a:lnTo>
                  <a:pt x="122" y="1496"/>
                </a:lnTo>
                <a:lnTo>
                  <a:pt x="130" y="1497"/>
                </a:lnTo>
                <a:lnTo>
                  <a:pt x="136" y="1497"/>
                </a:lnTo>
                <a:lnTo>
                  <a:pt x="2771" y="1497"/>
                </a:lnTo>
                <a:lnTo>
                  <a:pt x="2771" y="0"/>
                </a:lnTo>
                <a:close/>
              </a:path>
            </a:pathLst>
          </a:custGeom>
          <a:solidFill>
            <a:schemeClr val="bg1"/>
          </a:solidFill>
          <a:ln>
            <a:noFill/>
          </a:ln>
          <a:effectLst>
            <a:outerShdw blurRad="50800" dist="38100" dir="8100000" algn="tr" rotWithShape="0">
              <a:prstClr val="black">
                <a:alpha val="40000"/>
              </a:prstClr>
            </a:outerShdw>
          </a:effectLst>
        </p:spPr>
        <p:txBody>
          <a:bodyPr vert="horz" wrap="square" lIns="68585" tIns="34293" rIns="68585" bIns="34293" numCol="1" anchor="t" anchorCtr="0" compatLnSpc="1">
            <a:prstTxWarp prst="textNoShape">
              <a:avLst/>
            </a:prstTxWarp>
          </a:bodyPr>
          <a:lstStyle/>
          <a:p>
            <a:endParaRPr lang="en-US"/>
          </a:p>
        </p:txBody>
      </p:sp>
      <p:sp>
        <p:nvSpPr>
          <p:cNvPr id="17" name="Freeform 5"/>
          <p:cNvSpPr>
            <a:spLocks/>
          </p:cNvSpPr>
          <p:nvPr/>
        </p:nvSpPr>
        <p:spPr bwMode="auto">
          <a:xfrm>
            <a:off x="2271119" y="771010"/>
            <a:ext cx="304879" cy="860822"/>
          </a:xfrm>
          <a:custGeom>
            <a:avLst/>
            <a:gdLst>
              <a:gd name="T0" fmla="*/ 768 w 768"/>
              <a:gd name="T1" fmla="*/ 1811 h 2169"/>
              <a:gd name="T2" fmla="*/ 768 w 768"/>
              <a:gd name="T3" fmla="*/ 0 h 2169"/>
              <a:gd name="T4" fmla="*/ 0 w 768"/>
              <a:gd name="T5" fmla="*/ 672 h 2169"/>
              <a:gd name="T6" fmla="*/ 0 w 768"/>
              <a:gd name="T7" fmla="*/ 2169 h 2169"/>
              <a:gd name="T8" fmla="*/ 768 w 768"/>
              <a:gd name="T9" fmla="*/ 1811 h 2169"/>
            </a:gdLst>
            <a:ahLst/>
            <a:cxnLst>
              <a:cxn ang="0">
                <a:pos x="T0" y="T1"/>
              </a:cxn>
              <a:cxn ang="0">
                <a:pos x="T2" y="T3"/>
              </a:cxn>
              <a:cxn ang="0">
                <a:pos x="T4" y="T5"/>
              </a:cxn>
              <a:cxn ang="0">
                <a:pos x="T6" y="T7"/>
              </a:cxn>
              <a:cxn ang="0">
                <a:pos x="T8" y="T9"/>
              </a:cxn>
            </a:cxnLst>
            <a:rect l="0" t="0" r="r" b="b"/>
            <a:pathLst>
              <a:path w="768" h="2169">
                <a:moveTo>
                  <a:pt x="768" y="1811"/>
                </a:moveTo>
                <a:lnTo>
                  <a:pt x="768" y="0"/>
                </a:lnTo>
                <a:lnTo>
                  <a:pt x="0" y="672"/>
                </a:lnTo>
                <a:lnTo>
                  <a:pt x="0" y="2169"/>
                </a:lnTo>
                <a:lnTo>
                  <a:pt x="768" y="1811"/>
                </a:lnTo>
                <a:close/>
              </a:path>
            </a:pathLst>
          </a:custGeom>
          <a:gradFill>
            <a:gsLst>
              <a:gs pos="100000">
                <a:srgbClr val="4388F7"/>
              </a:gs>
              <a:gs pos="14560">
                <a:srgbClr val="00B0F0"/>
              </a:gs>
              <a:gs pos="100000">
                <a:schemeClr val="accent3">
                  <a:lumMod val="60000"/>
                  <a:lumOff val="40000"/>
                </a:schemeClr>
              </a:gs>
            </a:gsLst>
            <a:lin ang="5400000" scaled="0"/>
          </a:gradFill>
          <a:ln>
            <a:noFill/>
          </a:ln>
        </p:spPr>
        <p:txBody>
          <a:bodyPr vert="horz" wrap="square" lIns="68585" tIns="34293" rIns="68585" bIns="34293" numCol="1" anchor="t" anchorCtr="0" compatLnSpc="1">
            <a:prstTxWarp prst="textNoShape">
              <a:avLst/>
            </a:prstTxWarp>
          </a:bodyPr>
          <a:lstStyle/>
          <a:p>
            <a:endParaRPr lang="en-US"/>
          </a:p>
        </p:txBody>
      </p:sp>
      <p:sp>
        <p:nvSpPr>
          <p:cNvPr id="19" name="Freeform 7"/>
          <p:cNvSpPr>
            <a:spLocks/>
          </p:cNvSpPr>
          <p:nvPr/>
        </p:nvSpPr>
        <p:spPr bwMode="auto">
          <a:xfrm>
            <a:off x="2575992" y="771010"/>
            <a:ext cx="5397318" cy="719138"/>
          </a:xfrm>
          <a:custGeom>
            <a:avLst/>
            <a:gdLst>
              <a:gd name="T0" fmla="*/ 0 w 13597"/>
              <a:gd name="T1" fmla="*/ 0 h 1812"/>
              <a:gd name="T2" fmla="*/ 1495 w 13597"/>
              <a:gd name="T3" fmla="*/ 0 h 1812"/>
              <a:gd name="T4" fmla="*/ 11204 w 13597"/>
              <a:gd name="T5" fmla="*/ 0 h 1812"/>
              <a:gd name="T6" fmla="*/ 11698 w 13597"/>
              <a:gd name="T7" fmla="*/ 0 h 1812"/>
              <a:gd name="T8" fmla="*/ 13111 w 13597"/>
              <a:gd name="T9" fmla="*/ 0 h 1812"/>
              <a:gd name="T10" fmla="*/ 13597 w 13597"/>
              <a:gd name="T11" fmla="*/ 888 h 1812"/>
              <a:gd name="T12" fmla="*/ 13140 w 13597"/>
              <a:gd name="T13" fmla="*/ 1802 h 1812"/>
              <a:gd name="T14" fmla="*/ 11698 w 13597"/>
              <a:gd name="T15" fmla="*/ 1805 h 1812"/>
              <a:gd name="T16" fmla="*/ 11698 w 13597"/>
              <a:gd name="T17" fmla="*/ 1806 h 1812"/>
              <a:gd name="T18" fmla="*/ 1495 w 13597"/>
              <a:gd name="T19" fmla="*/ 1810 h 1812"/>
              <a:gd name="T20" fmla="*/ 0 w 13597"/>
              <a:gd name="T21" fmla="*/ 1812 h 1812"/>
              <a:gd name="T22" fmla="*/ 0 w 13597"/>
              <a:gd name="T23" fmla="*/ 0 h 1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597" h="1812">
                <a:moveTo>
                  <a:pt x="0" y="0"/>
                </a:moveTo>
                <a:lnTo>
                  <a:pt x="1495" y="0"/>
                </a:lnTo>
                <a:lnTo>
                  <a:pt x="11204" y="0"/>
                </a:lnTo>
                <a:lnTo>
                  <a:pt x="11698" y="0"/>
                </a:lnTo>
                <a:lnTo>
                  <a:pt x="13111" y="0"/>
                </a:lnTo>
                <a:lnTo>
                  <a:pt x="13597" y="888"/>
                </a:lnTo>
                <a:lnTo>
                  <a:pt x="13140" y="1802"/>
                </a:lnTo>
                <a:lnTo>
                  <a:pt x="11698" y="1805"/>
                </a:lnTo>
                <a:lnTo>
                  <a:pt x="11698" y="1806"/>
                </a:lnTo>
                <a:lnTo>
                  <a:pt x="1495" y="1810"/>
                </a:lnTo>
                <a:lnTo>
                  <a:pt x="0" y="1812"/>
                </a:lnTo>
                <a:lnTo>
                  <a:pt x="0" y="0"/>
                </a:lnTo>
                <a:close/>
              </a:path>
            </a:pathLst>
          </a:custGeom>
          <a:gradFill>
            <a:gsLst>
              <a:gs pos="100000">
                <a:srgbClr val="4388F7"/>
              </a:gs>
              <a:gs pos="14560">
                <a:srgbClr val="00B0F0"/>
              </a:gs>
              <a:gs pos="100000">
                <a:schemeClr val="accent3">
                  <a:lumMod val="60000"/>
                  <a:lumOff val="40000"/>
                </a:schemeClr>
              </a:gs>
            </a:gsLst>
            <a:lin ang="5400000" scaled="0"/>
          </a:gradFill>
          <a:ln>
            <a:noFill/>
          </a:ln>
        </p:spPr>
        <p:txBody>
          <a:bodyPr vert="horz" wrap="square" lIns="68585" tIns="34293" rIns="68585" bIns="34293" numCol="1" anchor="t" anchorCtr="0" compatLnSpc="1">
            <a:prstTxWarp prst="textNoShape">
              <a:avLst/>
            </a:prstTxWarp>
          </a:bodyPr>
          <a:lstStyle/>
          <a:p>
            <a:endParaRPr lang="en-US"/>
          </a:p>
        </p:txBody>
      </p:sp>
      <p:sp>
        <p:nvSpPr>
          <p:cNvPr id="20" name="Freeform 8"/>
          <p:cNvSpPr>
            <a:spLocks/>
          </p:cNvSpPr>
          <p:nvPr/>
        </p:nvSpPr>
        <p:spPr bwMode="auto">
          <a:xfrm>
            <a:off x="1170689" y="1768753"/>
            <a:ext cx="1100424" cy="594122"/>
          </a:xfrm>
          <a:custGeom>
            <a:avLst/>
            <a:gdLst>
              <a:gd name="T0" fmla="*/ 2771 w 2771"/>
              <a:gd name="T1" fmla="*/ 0 h 1497"/>
              <a:gd name="T2" fmla="*/ 136 w 2771"/>
              <a:gd name="T3" fmla="*/ 0 h 1497"/>
              <a:gd name="T4" fmla="*/ 130 w 2771"/>
              <a:gd name="T5" fmla="*/ 0 h 1497"/>
              <a:gd name="T6" fmla="*/ 122 w 2771"/>
              <a:gd name="T7" fmla="*/ 1 h 1497"/>
              <a:gd name="T8" fmla="*/ 116 w 2771"/>
              <a:gd name="T9" fmla="*/ 1 h 1497"/>
              <a:gd name="T10" fmla="*/ 109 w 2771"/>
              <a:gd name="T11" fmla="*/ 2 h 1497"/>
              <a:gd name="T12" fmla="*/ 95 w 2771"/>
              <a:gd name="T13" fmla="*/ 6 h 1497"/>
              <a:gd name="T14" fmla="*/ 84 w 2771"/>
              <a:gd name="T15" fmla="*/ 10 h 1497"/>
              <a:gd name="T16" fmla="*/ 72 w 2771"/>
              <a:gd name="T17" fmla="*/ 16 h 1497"/>
              <a:gd name="T18" fmla="*/ 60 w 2771"/>
              <a:gd name="T19" fmla="*/ 23 h 1497"/>
              <a:gd name="T20" fmla="*/ 49 w 2771"/>
              <a:gd name="T21" fmla="*/ 31 h 1497"/>
              <a:gd name="T22" fmla="*/ 41 w 2771"/>
              <a:gd name="T23" fmla="*/ 40 h 1497"/>
              <a:gd name="T24" fmla="*/ 31 w 2771"/>
              <a:gd name="T25" fmla="*/ 49 h 1497"/>
              <a:gd name="T26" fmla="*/ 24 w 2771"/>
              <a:gd name="T27" fmla="*/ 60 h 1497"/>
              <a:gd name="T28" fmla="*/ 17 w 2771"/>
              <a:gd name="T29" fmla="*/ 71 h 1497"/>
              <a:gd name="T30" fmla="*/ 11 w 2771"/>
              <a:gd name="T31" fmla="*/ 82 h 1497"/>
              <a:gd name="T32" fmla="*/ 6 w 2771"/>
              <a:gd name="T33" fmla="*/ 95 h 1497"/>
              <a:gd name="T34" fmla="*/ 2 w 2771"/>
              <a:gd name="T35" fmla="*/ 108 h 1497"/>
              <a:gd name="T36" fmla="*/ 1 w 2771"/>
              <a:gd name="T37" fmla="*/ 114 h 1497"/>
              <a:gd name="T38" fmla="*/ 0 w 2771"/>
              <a:gd name="T39" fmla="*/ 122 h 1497"/>
              <a:gd name="T40" fmla="*/ 0 w 2771"/>
              <a:gd name="T41" fmla="*/ 128 h 1497"/>
              <a:gd name="T42" fmla="*/ 0 w 2771"/>
              <a:gd name="T43" fmla="*/ 136 h 1497"/>
              <a:gd name="T44" fmla="*/ 0 w 2771"/>
              <a:gd name="T45" fmla="*/ 1361 h 1497"/>
              <a:gd name="T46" fmla="*/ 0 w 2771"/>
              <a:gd name="T47" fmla="*/ 1367 h 1497"/>
              <a:gd name="T48" fmla="*/ 0 w 2771"/>
              <a:gd name="T49" fmla="*/ 1375 h 1497"/>
              <a:gd name="T50" fmla="*/ 1 w 2771"/>
              <a:gd name="T51" fmla="*/ 1381 h 1497"/>
              <a:gd name="T52" fmla="*/ 2 w 2771"/>
              <a:gd name="T53" fmla="*/ 1388 h 1497"/>
              <a:gd name="T54" fmla="*/ 6 w 2771"/>
              <a:gd name="T55" fmla="*/ 1401 h 1497"/>
              <a:gd name="T56" fmla="*/ 11 w 2771"/>
              <a:gd name="T57" fmla="*/ 1413 h 1497"/>
              <a:gd name="T58" fmla="*/ 17 w 2771"/>
              <a:gd name="T59" fmla="*/ 1425 h 1497"/>
              <a:gd name="T60" fmla="*/ 24 w 2771"/>
              <a:gd name="T61" fmla="*/ 1437 h 1497"/>
              <a:gd name="T62" fmla="*/ 31 w 2771"/>
              <a:gd name="T63" fmla="*/ 1448 h 1497"/>
              <a:gd name="T64" fmla="*/ 41 w 2771"/>
              <a:gd name="T65" fmla="*/ 1456 h 1497"/>
              <a:gd name="T66" fmla="*/ 49 w 2771"/>
              <a:gd name="T67" fmla="*/ 1466 h 1497"/>
              <a:gd name="T68" fmla="*/ 60 w 2771"/>
              <a:gd name="T69" fmla="*/ 1473 h 1497"/>
              <a:gd name="T70" fmla="*/ 72 w 2771"/>
              <a:gd name="T71" fmla="*/ 1480 h 1497"/>
              <a:gd name="T72" fmla="*/ 84 w 2771"/>
              <a:gd name="T73" fmla="*/ 1486 h 1497"/>
              <a:gd name="T74" fmla="*/ 95 w 2771"/>
              <a:gd name="T75" fmla="*/ 1490 h 1497"/>
              <a:gd name="T76" fmla="*/ 109 w 2771"/>
              <a:gd name="T77" fmla="*/ 1495 h 1497"/>
              <a:gd name="T78" fmla="*/ 116 w 2771"/>
              <a:gd name="T79" fmla="*/ 1496 h 1497"/>
              <a:gd name="T80" fmla="*/ 122 w 2771"/>
              <a:gd name="T81" fmla="*/ 1496 h 1497"/>
              <a:gd name="T82" fmla="*/ 130 w 2771"/>
              <a:gd name="T83" fmla="*/ 1497 h 1497"/>
              <a:gd name="T84" fmla="*/ 136 w 2771"/>
              <a:gd name="T85" fmla="*/ 1497 h 1497"/>
              <a:gd name="T86" fmla="*/ 2771 w 2771"/>
              <a:gd name="T87" fmla="*/ 1497 h 1497"/>
              <a:gd name="T88" fmla="*/ 2771 w 2771"/>
              <a:gd name="T89" fmla="*/ 0 h 1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771" h="1497">
                <a:moveTo>
                  <a:pt x="2771" y="0"/>
                </a:moveTo>
                <a:lnTo>
                  <a:pt x="136" y="0"/>
                </a:lnTo>
                <a:lnTo>
                  <a:pt x="130" y="0"/>
                </a:lnTo>
                <a:lnTo>
                  <a:pt x="122" y="1"/>
                </a:lnTo>
                <a:lnTo>
                  <a:pt x="116" y="1"/>
                </a:lnTo>
                <a:lnTo>
                  <a:pt x="109" y="2"/>
                </a:lnTo>
                <a:lnTo>
                  <a:pt x="95" y="6"/>
                </a:lnTo>
                <a:lnTo>
                  <a:pt x="84" y="10"/>
                </a:lnTo>
                <a:lnTo>
                  <a:pt x="72" y="16"/>
                </a:lnTo>
                <a:lnTo>
                  <a:pt x="60" y="23"/>
                </a:lnTo>
                <a:lnTo>
                  <a:pt x="49" y="31"/>
                </a:lnTo>
                <a:lnTo>
                  <a:pt x="41" y="40"/>
                </a:lnTo>
                <a:lnTo>
                  <a:pt x="31" y="49"/>
                </a:lnTo>
                <a:lnTo>
                  <a:pt x="24" y="60"/>
                </a:lnTo>
                <a:lnTo>
                  <a:pt x="17" y="71"/>
                </a:lnTo>
                <a:lnTo>
                  <a:pt x="11" y="82"/>
                </a:lnTo>
                <a:lnTo>
                  <a:pt x="6" y="95"/>
                </a:lnTo>
                <a:lnTo>
                  <a:pt x="2" y="108"/>
                </a:lnTo>
                <a:lnTo>
                  <a:pt x="1" y="114"/>
                </a:lnTo>
                <a:lnTo>
                  <a:pt x="0" y="122"/>
                </a:lnTo>
                <a:lnTo>
                  <a:pt x="0" y="128"/>
                </a:lnTo>
                <a:lnTo>
                  <a:pt x="0" y="136"/>
                </a:lnTo>
                <a:lnTo>
                  <a:pt x="0" y="1361"/>
                </a:lnTo>
                <a:lnTo>
                  <a:pt x="0" y="1367"/>
                </a:lnTo>
                <a:lnTo>
                  <a:pt x="0" y="1375"/>
                </a:lnTo>
                <a:lnTo>
                  <a:pt x="1" y="1381"/>
                </a:lnTo>
                <a:lnTo>
                  <a:pt x="2" y="1388"/>
                </a:lnTo>
                <a:lnTo>
                  <a:pt x="6" y="1401"/>
                </a:lnTo>
                <a:lnTo>
                  <a:pt x="11" y="1413"/>
                </a:lnTo>
                <a:lnTo>
                  <a:pt x="17" y="1425"/>
                </a:lnTo>
                <a:lnTo>
                  <a:pt x="24" y="1437"/>
                </a:lnTo>
                <a:lnTo>
                  <a:pt x="31" y="1448"/>
                </a:lnTo>
                <a:lnTo>
                  <a:pt x="41" y="1456"/>
                </a:lnTo>
                <a:lnTo>
                  <a:pt x="49" y="1466"/>
                </a:lnTo>
                <a:lnTo>
                  <a:pt x="60" y="1473"/>
                </a:lnTo>
                <a:lnTo>
                  <a:pt x="72" y="1480"/>
                </a:lnTo>
                <a:lnTo>
                  <a:pt x="84" y="1486"/>
                </a:lnTo>
                <a:lnTo>
                  <a:pt x="95" y="1490"/>
                </a:lnTo>
                <a:lnTo>
                  <a:pt x="109" y="1495"/>
                </a:lnTo>
                <a:lnTo>
                  <a:pt x="116" y="1496"/>
                </a:lnTo>
                <a:lnTo>
                  <a:pt x="122" y="1496"/>
                </a:lnTo>
                <a:lnTo>
                  <a:pt x="130" y="1497"/>
                </a:lnTo>
                <a:lnTo>
                  <a:pt x="136" y="1497"/>
                </a:lnTo>
                <a:lnTo>
                  <a:pt x="2771" y="1497"/>
                </a:lnTo>
                <a:lnTo>
                  <a:pt x="2771" y="0"/>
                </a:lnTo>
                <a:close/>
              </a:path>
            </a:pathLst>
          </a:custGeom>
          <a:solidFill>
            <a:schemeClr val="bg1"/>
          </a:solidFill>
          <a:ln>
            <a:noFill/>
          </a:ln>
          <a:effectLst>
            <a:outerShdw blurRad="50800" dist="38100" dir="8100000" algn="tr" rotWithShape="0">
              <a:prstClr val="black">
                <a:alpha val="40000"/>
              </a:prstClr>
            </a:outerShdw>
          </a:effectLst>
        </p:spPr>
        <p:txBody>
          <a:bodyPr vert="horz" wrap="square" lIns="68585" tIns="34293" rIns="68585" bIns="34293" numCol="1" anchor="t" anchorCtr="0" compatLnSpc="1">
            <a:prstTxWarp prst="textNoShape">
              <a:avLst/>
            </a:prstTxWarp>
          </a:bodyPr>
          <a:lstStyle/>
          <a:p>
            <a:endParaRPr lang="en-US"/>
          </a:p>
        </p:txBody>
      </p:sp>
      <p:sp>
        <p:nvSpPr>
          <p:cNvPr id="21" name="Freeform 9"/>
          <p:cNvSpPr>
            <a:spLocks/>
          </p:cNvSpPr>
          <p:nvPr/>
        </p:nvSpPr>
        <p:spPr bwMode="auto">
          <a:xfrm>
            <a:off x="2575992" y="1644928"/>
            <a:ext cx="5397318" cy="719138"/>
          </a:xfrm>
          <a:custGeom>
            <a:avLst/>
            <a:gdLst>
              <a:gd name="T0" fmla="*/ 0 w 13597"/>
              <a:gd name="T1" fmla="*/ 0 h 1812"/>
              <a:gd name="T2" fmla="*/ 1495 w 13597"/>
              <a:gd name="T3" fmla="*/ 0 h 1812"/>
              <a:gd name="T4" fmla="*/ 11204 w 13597"/>
              <a:gd name="T5" fmla="*/ 0 h 1812"/>
              <a:gd name="T6" fmla="*/ 11698 w 13597"/>
              <a:gd name="T7" fmla="*/ 0 h 1812"/>
              <a:gd name="T8" fmla="*/ 13111 w 13597"/>
              <a:gd name="T9" fmla="*/ 0 h 1812"/>
              <a:gd name="T10" fmla="*/ 13597 w 13597"/>
              <a:gd name="T11" fmla="*/ 888 h 1812"/>
              <a:gd name="T12" fmla="*/ 13140 w 13597"/>
              <a:gd name="T13" fmla="*/ 1802 h 1812"/>
              <a:gd name="T14" fmla="*/ 11698 w 13597"/>
              <a:gd name="T15" fmla="*/ 1804 h 1812"/>
              <a:gd name="T16" fmla="*/ 11698 w 13597"/>
              <a:gd name="T17" fmla="*/ 1805 h 1812"/>
              <a:gd name="T18" fmla="*/ 1495 w 13597"/>
              <a:gd name="T19" fmla="*/ 1810 h 1812"/>
              <a:gd name="T20" fmla="*/ 0 w 13597"/>
              <a:gd name="T21" fmla="*/ 1812 h 1812"/>
              <a:gd name="T22" fmla="*/ 0 w 13597"/>
              <a:gd name="T23" fmla="*/ 0 h 1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597" h="1812">
                <a:moveTo>
                  <a:pt x="0" y="0"/>
                </a:moveTo>
                <a:lnTo>
                  <a:pt x="1495" y="0"/>
                </a:lnTo>
                <a:lnTo>
                  <a:pt x="11204" y="0"/>
                </a:lnTo>
                <a:lnTo>
                  <a:pt x="11698" y="0"/>
                </a:lnTo>
                <a:lnTo>
                  <a:pt x="13111" y="0"/>
                </a:lnTo>
                <a:lnTo>
                  <a:pt x="13597" y="888"/>
                </a:lnTo>
                <a:lnTo>
                  <a:pt x="13140" y="1802"/>
                </a:lnTo>
                <a:lnTo>
                  <a:pt x="11698" y="1804"/>
                </a:lnTo>
                <a:lnTo>
                  <a:pt x="11698" y="1805"/>
                </a:lnTo>
                <a:lnTo>
                  <a:pt x="1495" y="1810"/>
                </a:lnTo>
                <a:lnTo>
                  <a:pt x="0" y="1812"/>
                </a:lnTo>
                <a:lnTo>
                  <a:pt x="0" y="0"/>
                </a:lnTo>
                <a:close/>
              </a:path>
            </a:pathLst>
          </a:custGeom>
          <a:gradFill>
            <a:gsLst>
              <a:gs pos="51000">
                <a:schemeClr val="accent2"/>
              </a:gs>
              <a:gs pos="100000">
                <a:schemeClr val="accent2">
                  <a:lumMod val="60000"/>
                  <a:lumOff val="40000"/>
                </a:schemeClr>
              </a:gs>
            </a:gsLst>
            <a:lin ang="10800000" scaled="1"/>
          </a:gradFill>
          <a:ln>
            <a:noFill/>
          </a:ln>
        </p:spPr>
        <p:txBody>
          <a:bodyPr vert="horz" wrap="square" lIns="68585" tIns="34293" rIns="68585" bIns="34293" numCol="1" anchor="t" anchorCtr="0" compatLnSpc="1">
            <a:prstTxWarp prst="textNoShape">
              <a:avLst/>
            </a:prstTxWarp>
          </a:bodyPr>
          <a:lstStyle/>
          <a:p>
            <a:endParaRPr lang="en-US"/>
          </a:p>
        </p:txBody>
      </p:sp>
      <p:sp>
        <p:nvSpPr>
          <p:cNvPr id="22" name="Freeform 10"/>
          <p:cNvSpPr>
            <a:spLocks/>
          </p:cNvSpPr>
          <p:nvPr/>
        </p:nvSpPr>
        <p:spPr bwMode="auto">
          <a:xfrm>
            <a:off x="2271119" y="1646121"/>
            <a:ext cx="304879" cy="717947"/>
          </a:xfrm>
          <a:custGeom>
            <a:avLst/>
            <a:gdLst>
              <a:gd name="T0" fmla="*/ 768 w 768"/>
              <a:gd name="T1" fmla="*/ 1807 h 1807"/>
              <a:gd name="T2" fmla="*/ 768 w 768"/>
              <a:gd name="T3" fmla="*/ 0 h 1807"/>
              <a:gd name="T4" fmla="*/ 0 w 768"/>
              <a:gd name="T5" fmla="*/ 309 h 1807"/>
              <a:gd name="T6" fmla="*/ 0 w 768"/>
              <a:gd name="T7" fmla="*/ 1806 h 1807"/>
              <a:gd name="T8" fmla="*/ 768 w 768"/>
              <a:gd name="T9" fmla="*/ 1807 h 1807"/>
            </a:gdLst>
            <a:ahLst/>
            <a:cxnLst>
              <a:cxn ang="0">
                <a:pos x="T0" y="T1"/>
              </a:cxn>
              <a:cxn ang="0">
                <a:pos x="T2" y="T3"/>
              </a:cxn>
              <a:cxn ang="0">
                <a:pos x="T4" y="T5"/>
              </a:cxn>
              <a:cxn ang="0">
                <a:pos x="T6" y="T7"/>
              </a:cxn>
              <a:cxn ang="0">
                <a:pos x="T8" y="T9"/>
              </a:cxn>
            </a:cxnLst>
            <a:rect l="0" t="0" r="r" b="b"/>
            <a:pathLst>
              <a:path w="768" h="1807">
                <a:moveTo>
                  <a:pt x="768" y="1807"/>
                </a:moveTo>
                <a:lnTo>
                  <a:pt x="768" y="0"/>
                </a:lnTo>
                <a:lnTo>
                  <a:pt x="0" y="309"/>
                </a:lnTo>
                <a:lnTo>
                  <a:pt x="0" y="1806"/>
                </a:lnTo>
                <a:lnTo>
                  <a:pt x="768" y="1807"/>
                </a:lnTo>
                <a:close/>
              </a:path>
            </a:pathLst>
          </a:custGeom>
          <a:gradFill>
            <a:gsLst>
              <a:gs pos="0">
                <a:schemeClr val="accent2">
                  <a:lumMod val="75000"/>
                </a:schemeClr>
              </a:gs>
              <a:gs pos="100000">
                <a:schemeClr val="accent2">
                  <a:lumMod val="75000"/>
                  <a:lumOff val="25000"/>
                </a:schemeClr>
              </a:gs>
            </a:gsLst>
            <a:lin ang="10800000" scaled="1"/>
          </a:gradFill>
          <a:ln>
            <a:noFill/>
          </a:ln>
        </p:spPr>
        <p:txBody>
          <a:bodyPr vert="horz" wrap="square" lIns="68585" tIns="34293" rIns="68585" bIns="34293" numCol="1" anchor="t" anchorCtr="0" compatLnSpc="1">
            <a:prstTxWarp prst="textNoShape">
              <a:avLst/>
            </a:prstTxWarp>
          </a:bodyPr>
          <a:lstStyle/>
          <a:p>
            <a:endParaRPr lang="en-US"/>
          </a:p>
        </p:txBody>
      </p:sp>
      <p:sp>
        <p:nvSpPr>
          <p:cNvPr id="85" name="Freeform 11"/>
          <p:cNvSpPr>
            <a:spLocks/>
          </p:cNvSpPr>
          <p:nvPr/>
        </p:nvSpPr>
        <p:spPr bwMode="auto">
          <a:xfrm>
            <a:off x="1170689" y="2496226"/>
            <a:ext cx="1100424" cy="594122"/>
          </a:xfrm>
          <a:custGeom>
            <a:avLst/>
            <a:gdLst>
              <a:gd name="T0" fmla="*/ 2771 w 2771"/>
              <a:gd name="T1" fmla="*/ 0 h 1497"/>
              <a:gd name="T2" fmla="*/ 136 w 2771"/>
              <a:gd name="T3" fmla="*/ 0 h 1497"/>
              <a:gd name="T4" fmla="*/ 130 w 2771"/>
              <a:gd name="T5" fmla="*/ 0 h 1497"/>
              <a:gd name="T6" fmla="*/ 122 w 2771"/>
              <a:gd name="T7" fmla="*/ 1 h 1497"/>
              <a:gd name="T8" fmla="*/ 116 w 2771"/>
              <a:gd name="T9" fmla="*/ 1 h 1497"/>
              <a:gd name="T10" fmla="*/ 109 w 2771"/>
              <a:gd name="T11" fmla="*/ 2 h 1497"/>
              <a:gd name="T12" fmla="*/ 95 w 2771"/>
              <a:gd name="T13" fmla="*/ 6 h 1497"/>
              <a:gd name="T14" fmla="*/ 84 w 2771"/>
              <a:gd name="T15" fmla="*/ 11 h 1497"/>
              <a:gd name="T16" fmla="*/ 72 w 2771"/>
              <a:gd name="T17" fmla="*/ 16 h 1497"/>
              <a:gd name="T18" fmla="*/ 60 w 2771"/>
              <a:gd name="T19" fmla="*/ 24 h 1497"/>
              <a:gd name="T20" fmla="*/ 49 w 2771"/>
              <a:gd name="T21" fmla="*/ 31 h 1497"/>
              <a:gd name="T22" fmla="*/ 41 w 2771"/>
              <a:gd name="T23" fmla="*/ 41 h 1497"/>
              <a:gd name="T24" fmla="*/ 31 w 2771"/>
              <a:gd name="T25" fmla="*/ 49 h 1497"/>
              <a:gd name="T26" fmla="*/ 24 w 2771"/>
              <a:gd name="T27" fmla="*/ 60 h 1497"/>
              <a:gd name="T28" fmla="*/ 17 w 2771"/>
              <a:gd name="T29" fmla="*/ 72 h 1497"/>
              <a:gd name="T30" fmla="*/ 11 w 2771"/>
              <a:gd name="T31" fmla="*/ 83 h 1497"/>
              <a:gd name="T32" fmla="*/ 6 w 2771"/>
              <a:gd name="T33" fmla="*/ 95 h 1497"/>
              <a:gd name="T34" fmla="*/ 2 w 2771"/>
              <a:gd name="T35" fmla="*/ 108 h 1497"/>
              <a:gd name="T36" fmla="*/ 1 w 2771"/>
              <a:gd name="T37" fmla="*/ 115 h 1497"/>
              <a:gd name="T38" fmla="*/ 0 w 2771"/>
              <a:gd name="T39" fmla="*/ 122 h 1497"/>
              <a:gd name="T40" fmla="*/ 0 w 2771"/>
              <a:gd name="T41" fmla="*/ 130 h 1497"/>
              <a:gd name="T42" fmla="*/ 0 w 2771"/>
              <a:gd name="T43" fmla="*/ 136 h 1497"/>
              <a:gd name="T44" fmla="*/ 0 w 2771"/>
              <a:gd name="T45" fmla="*/ 1361 h 1497"/>
              <a:gd name="T46" fmla="*/ 0 w 2771"/>
              <a:gd name="T47" fmla="*/ 1369 h 1497"/>
              <a:gd name="T48" fmla="*/ 0 w 2771"/>
              <a:gd name="T49" fmla="*/ 1375 h 1497"/>
              <a:gd name="T50" fmla="*/ 1 w 2771"/>
              <a:gd name="T51" fmla="*/ 1382 h 1497"/>
              <a:gd name="T52" fmla="*/ 2 w 2771"/>
              <a:gd name="T53" fmla="*/ 1388 h 1497"/>
              <a:gd name="T54" fmla="*/ 6 w 2771"/>
              <a:gd name="T55" fmla="*/ 1402 h 1497"/>
              <a:gd name="T56" fmla="*/ 11 w 2771"/>
              <a:gd name="T57" fmla="*/ 1414 h 1497"/>
              <a:gd name="T58" fmla="*/ 17 w 2771"/>
              <a:gd name="T59" fmla="*/ 1425 h 1497"/>
              <a:gd name="T60" fmla="*/ 24 w 2771"/>
              <a:gd name="T61" fmla="*/ 1437 h 1497"/>
              <a:gd name="T62" fmla="*/ 31 w 2771"/>
              <a:gd name="T63" fmla="*/ 1448 h 1497"/>
              <a:gd name="T64" fmla="*/ 41 w 2771"/>
              <a:gd name="T65" fmla="*/ 1457 h 1497"/>
              <a:gd name="T66" fmla="*/ 49 w 2771"/>
              <a:gd name="T67" fmla="*/ 1466 h 1497"/>
              <a:gd name="T68" fmla="*/ 60 w 2771"/>
              <a:gd name="T69" fmla="*/ 1474 h 1497"/>
              <a:gd name="T70" fmla="*/ 72 w 2771"/>
              <a:gd name="T71" fmla="*/ 1480 h 1497"/>
              <a:gd name="T72" fmla="*/ 84 w 2771"/>
              <a:gd name="T73" fmla="*/ 1487 h 1497"/>
              <a:gd name="T74" fmla="*/ 95 w 2771"/>
              <a:gd name="T75" fmla="*/ 1491 h 1497"/>
              <a:gd name="T76" fmla="*/ 109 w 2771"/>
              <a:gd name="T77" fmla="*/ 1495 h 1497"/>
              <a:gd name="T78" fmla="*/ 116 w 2771"/>
              <a:gd name="T79" fmla="*/ 1496 h 1497"/>
              <a:gd name="T80" fmla="*/ 122 w 2771"/>
              <a:gd name="T81" fmla="*/ 1496 h 1497"/>
              <a:gd name="T82" fmla="*/ 130 w 2771"/>
              <a:gd name="T83" fmla="*/ 1497 h 1497"/>
              <a:gd name="T84" fmla="*/ 136 w 2771"/>
              <a:gd name="T85" fmla="*/ 1497 h 1497"/>
              <a:gd name="T86" fmla="*/ 2771 w 2771"/>
              <a:gd name="T87" fmla="*/ 1497 h 1497"/>
              <a:gd name="T88" fmla="*/ 2771 w 2771"/>
              <a:gd name="T89" fmla="*/ 0 h 1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771" h="1497">
                <a:moveTo>
                  <a:pt x="2771" y="0"/>
                </a:moveTo>
                <a:lnTo>
                  <a:pt x="136" y="0"/>
                </a:lnTo>
                <a:lnTo>
                  <a:pt x="130" y="0"/>
                </a:lnTo>
                <a:lnTo>
                  <a:pt x="122" y="1"/>
                </a:lnTo>
                <a:lnTo>
                  <a:pt x="116" y="1"/>
                </a:lnTo>
                <a:lnTo>
                  <a:pt x="109" y="2"/>
                </a:lnTo>
                <a:lnTo>
                  <a:pt x="95" y="6"/>
                </a:lnTo>
                <a:lnTo>
                  <a:pt x="84" y="11"/>
                </a:lnTo>
                <a:lnTo>
                  <a:pt x="72" y="16"/>
                </a:lnTo>
                <a:lnTo>
                  <a:pt x="60" y="24"/>
                </a:lnTo>
                <a:lnTo>
                  <a:pt x="49" y="31"/>
                </a:lnTo>
                <a:lnTo>
                  <a:pt x="41" y="41"/>
                </a:lnTo>
                <a:lnTo>
                  <a:pt x="31" y="49"/>
                </a:lnTo>
                <a:lnTo>
                  <a:pt x="24" y="60"/>
                </a:lnTo>
                <a:lnTo>
                  <a:pt x="17" y="72"/>
                </a:lnTo>
                <a:lnTo>
                  <a:pt x="11" y="83"/>
                </a:lnTo>
                <a:lnTo>
                  <a:pt x="6" y="95"/>
                </a:lnTo>
                <a:lnTo>
                  <a:pt x="2" y="108"/>
                </a:lnTo>
                <a:lnTo>
                  <a:pt x="1" y="115"/>
                </a:lnTo>
                <a:lnTo>
                  <a:pt x="0" y="122"/>
                </a:lnTo>
                <a:lnTo>
                  <a:pt x="0" y="130"/>
                </a:lnTo>
                <a:lnTo>
                  <a:pt x="0" y="136"/>
                </a:lnTo>
                <a:lnTo>
                  <a:pt x="0" y="1361"/>
                </a:lnTo>
                <a:lnTo>
                  <a:pt x="0" y="1369"/>
                </a:lnTo>
                <a:lnTo>
                  <a:pt x="0" y="1375"/>
                </a:lnTo>
                <a:lnTo>
                  <a:pt x="1" y="1382"/>
                </a:lnTo>
                <a:lnTo>
                  <a:pt x="2" y="1388"/>
                </a:lnTo>
                <a:lnTo>
                  <a:pt x="6" y="1402"/>
                </a:lnTo>
                <a:lnTo>
                  <a:pt x="11" y="1414"/>
                </a:lnTo>
                <a:lnTo>
                  <a:pt x="17" y="1425"/>
                </a:lnTo>
                <a:lnTo>
                  <a:pt x="24" y="1437"/>
                </a:lnTo>
                <a:lnTo>
                  <a:pt x="31" y="1448"/>
                </a:lnTo>
                <a:lnTo>
                  <a:pt x="41" y="1457"/>
                </a:lnTo>
                <a:lnTo>
                  <a:pt x="49" y="1466"/>
                </a:lnTo>
                <a:lnTo>
                  <a:pt x="60" y="1474"/>
                </a:lnTo>
                <a:lnTo>
                  <a:pt x="72" y="1480"/>
                </a:lnTo>
                <a:lnTo>
                  <a:pt x="84" y="1487"/>
                </a:lnTo>
                <a:lnTo>
                  <a:pt x="95" y="1491"/>
                </a:lnTo>
                <a:lnTo>
                  <a:pt x="109" y="1495"/>
                </a:lnTo>
                <a:lnTo>
                  <a:pt x="116" y="1496"/>
                </a:lnTo>
                <a:lnTo>
                  <a:pt x="122" y="1496"/>
                </a:lnTo>
                <a:lnTo>
                  <a:pt x="130" y="1497"/>
                </a:lnTo>
                <a:lnTo>
                  <a:pt x="136" y="1497"/>
                </a:lnTo>
                <a:lnTo>
                  <a:pt x="2771" y="1497"/>
                </a:lnTo>
                <a:lnTo>
                  <a:pt x="2771" y="0"/>
                </a:lnTo>
                <a:close/>
              </a:path>
            </a:pathLst>
          </a:custGeom>
          <a:solidFill>
            <a:schemeClr val="bg1"/>
          </a:solidFill>
          <a:ln>
            <a:noFill/>
          </a:ln>
          <a:effectLst>
            <a:outerShdw blurRad="50800" dist="38100" dir="8100000" algn="tr" rotWithShape="0">
              <a:prstClr val="black">
                <a:alpha val="40000"/>
              </a:prstClr>
            </a:outerShdw>
          </a:effectLst>
        </p:spPr>
        <p:txBody>
          <a:bodyPr vert="horz" wrap="square" lIns="68585" tIns="34293" rIns="68585" bIns="34293" numCol="1" anchor="t" anchorCtr="0" compatLnSpc="1">
            <a:prstTxWarp prst="textNoShape">
              <a:avLst/>
            </a:prstTxWarp>
          </a:bodyPr>
          <a:lstStyle/>
          <a:p>
            <a:endParaRPr lang="en-US"/>
          </a:p>
        </p:txBody>
      </p:sp>
      <p:sp>
        <p:nvSpPr>
          <p:cNvPr id="86" name="Freeform 12"/>
          <p:cNvSpPr>
            <a:spLocks/>
          </p:cNvSpPr>
          <p:nvPr/>
        </p:nvSpPr>
        <p:spPr bwMode="auto">
          <a:xfrm>
            <a:off x="2575992" y="2491462"/>
            <a:ext cx="5397318" cy="719138"/>
          </a:xfrm>
          <a:custGeom>
            <a:avLst/>
            <a:gdLst>
              <a:gd name="T0" fmla="*/ 0 w 13597"/>
              <a:gd name="T1" fmla="*/ 0 h 1812"/>
              <a:gd name="T2" fmla="*/ 1495 w 13597"/>
              <a:gd name="T3" fmla="*/ 0 h 1812"/>
              <a:gd name="T4" fmla="*/ 11204 w 13597"/>
              <a:gd name="T5" fmla="*/ 0 h 1812"/>
              <a:gd name="T6" fmla="*/ 11698 w 13597"/>
              <a:gd name="T7" fmla="*/ 0 h 1812"/>
              <a:gd name="T8" fmla="*/ 13111 w 13597"/>
              <a:gd name="T9" fmla="*/ 0 h 1812"/>
              <a:gd name="T10" fmla="*/ 13597 w 13597"/>
              <a:gd name="T11" fmla="*/ 888 h 1812"/>
              <a:gd name="T12" fmla="*/ 13140 w 13597"/>
              <a:gd name="T13" fmla="*/ 1803 h 1812"/>
              <a:gd name="T14" fmla="*/ 11698 w 13597"/>
              <a:gd name="T15" fmla="*/ 1805 h 1812"/>
              <a:gd name="T16" fmla="*/ 11698 w 13597"/>
              <a:gd name="T17" fmla="*/ 1806 h 1812"/>
              <a:gd name="T18" fmla="*/ 1495 w 13597"/>
              <a:gd name="T19" fmla="*/ 1810 h 1812"/>
              <a:gd name="T20" fmla="*/ 0 w 13597"/>
              <a:gd name="T21" fmla="*/ 1812 h 1812"/>
              <a:gd name="T22" fmla="*/ 0 w 13597"/>
              <a:gd name="T23" fmla="*/ 0 h 1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597" h="1812">
                <a:moveTo>
                  <a:pt x="0" y="0"/>
                </a:moveTo>
                <a:lnTo>
                  <a:pt x="1495" y="0"/>
                </a:lnTo>
                <a:lnTo>
                  <a:pt x="11204" y="0"/>
                </a:lnTo>
                <a:lnTo>
                  <a:pt x="11698" y="0"/>
                </a:lnTo>
                <a:lnTo>
                  <a:pt x="13111" y="0"/>
                </a:lnTo>
                <a:lnTo>
                  <a:pt x="13597" y="888"/>
                </a:lnTo>
                <a:lnTo>
                  <a:pt x="13140" y="1803"/>
                </a:lnTo>
                <a:lnTo>
                  <a:pt x="11698" y="1805"/>
                </a:lnTo>
                <a:lnTo>
                  <a:pt x="11698" y="1806"/>
                </a:lnTo>
                <a:lnTo>
                  <a:pt x="1495" y="1810"/>
                </a:lnTo>
                <a:lnTo>
                  <a:pt x="0" y="1812"/>
                </a:lnTo>
                <a:lnTo>
                  <a:pt x="0" y="0"/>
                </a:lnTo>
                <a:close/>
              </a:path>
            </a:pathLst>
          </a:custGeom>
          <a:gradFill>
            <a:gsLst>
              <a:gs pos="41000">
                <a:schemeClr val="accent3"/>
              </a:gs>
              <a:gs pos="100000">
                <a:schemeClr val="accent3">
                  <a:lumMod val="75000"/>
                  <a:alpha val="82000"/>
                </a:schemeClr>
              </a:gs>
            </a:gsLst>
            <a:lin ang="10800000" scaled="1"/>
          </a:gradFill>
          <a:ln>
            <a:noFill/>
          </a:ln>
        </p:spPr>
        <p:txBody>
          <a:bodyPr vert="horz" wrap="square" lIns="68585" tIns="34293" rIns="68585" bIns="34293" numCol="1" anchor="t" anchorCtr="0" compatLnSpc="1">
            <a:prstTxWarp prst="textNoShape">
              <a:avLst/>
            </a:prstTxWarp>
          </a:bodyPr>
          <a:lstStyle/>
          <a:p>
            <a:endParaRPr lang="en-US"/>
          </a:p>
        </p:txBody>
      </p:sp>
      <p:sp>
        <p:nvSpPr>
          <p:cNvPr id="87" name="Freeform 13"/>
          <p:cNvSpPr>
            <a:spLocks/>
          </p:cNvSpPr>
          <p:nvPr/>
        </p:nvSpPr>
        <p:spPr bwMode="auto">
          <a:xfrm>
            <a:off x="2271119" y="2491462"/>
            <a:ext cx="304879" cy="719138"/>
          </a:xfrm>
          <a:custGeom>
            <a:avLst/>
            <a:gdLst>
              <a:gd name="T0" fmla="*/ 768 w 768"/>
              <a:gd name="T1" fmla="*/ 1812 h 1812"/>
              <a:gd name="T2" fmla="*/ 768 w 768"/>
              <a:gd name="T3" fmla="*/ 0 h 1812"/>
              <a:gd name="T4" fmla="*/ 0 w 768"/>
              <a:gd name="T5" fmla="*/ 12 h 1812"/>
              <a:gd name="T6" fmla="*/ 0 w 768"/>
              <a:gd name="T7" fmla="*/ 1509 h 1812"/>
              <a:gd name="T8" fmla="*/ 768 w 768"/>
              <a:gd name="T9" fmla="*/ 1812 h 1812"/>
            </a:gdLst>
            <a:ahLst/>
            <a:cxnLst>
              <a:cxn ang="0">
                <a:pos x="T0" y="T1"/>
              </a:cxn>
              <a:cxn ang="0">
                <a:pos x="T2" y="T3"/>
              </a:cxn>
              <a:cxn ang="0">
                <a:pos x="T4" y="T5"/>
              </a:cxn>
              <a:cxn ang="0">
                <a:pos x="T6" y="T7"/>
              </a:cxn>
              <a:cxn ang="0">
                <a:pos x="T8" y="T9"/>
              </a:cxn>
            </a:cxnLst>
            <a:rect l="0" t="0" r="r" b="b"/>
            <a:pathLst>
              <a:path w="768" h="1812">
                <a:moveTo>
                  <a:pt x="768" y="1812"/>
                </a:moveTo>
                <a:lnTo>
                  <a:pt x="768" y="0"/>
                </a:lnTo>
                <a:lnTo>
                  <a:pt x="0" y="12"/>
                </a:lnTo>
                <a:lnTo>
                  <a:pt x="0" y="1509"/>
                </a:lnTo>
                <a:lnTo>
                  <a:pt x="768" y="1812"/>
                </a:lnTo>
                <a:close/>
              </a:path>
            </a:pathLst>
          </a:custGeom>
          <a:gradFill>
            <a:gsLst>
              <a:gs pos="0">
                <a:schemeClr val="accent3"/>
              </a:gs>
              <a:gs pos="100000">
                <a:schemeClr val="accent3">
                  <a:lumMod val="75000"/>
                </a:schemeClr>
              </a:gs>
            </a:gsLst>
            <a:lin ang="10800000" scaled="1"/>
          </a:gradFill>
          <a:ln>
            <a:noFill/>
          </a:ln>
        </p:spPr>
        <p:txBody>
          <a:bodyPr vert="horz" wrap="square" lIns="68585" tIns="34293" rIns="68585" bIns="34293" numCol="1" anchor="t" anchorCtr="0" compatLnSpc="1">
            <a:prstTxWarp prst="textNoShape">
              <a:avLst/>
            </a:prstTxWarp>
          </a:bodyPr>
          <a:lstStyle/>
          <a:p>
            <a:endParaRPr lang="en-US"/>
          </a:p>
        </p:txBody>
      </p:sp>
      <p:sp>
        <p:nvSpPr>
          <p:cNvPr id="88" name="Freeform 14"/>
          <p:cNvSpPr>
            <a:spLocks/>
          </p:cNvSpPr>
          <p:nvPr/>
        </p:nvSpPr>
        <p:spPr bwMode="auto">
          <a:xfrm>
            <a:off x="1170689" y="3202267"/>
            <a:ext cx="1100424" cy="594122"/>
          </a:xfrm>
          <a:custGeom>
            <a:avLst/>
            <a:gdLst>
              <a:gd name="T0" fmla="*/ 2771 w 2771"/>
              <a:gd name="T1" fmla="*/ 0 h 1496"/>
              <a:gd name="T2" fmla="*/ 136 w 2771"/>
              <a:gd name="T3" fmla="*/ 0 h 1496"/>
              <a:gd name="T4" fmla="*/ 130 w 2771"/>
              <a:gd name="T5" fmla="*/ 0 h 1496"/>
              <a:gd name="T6" fmla="*/ 122 w 2771"/>
              <a:gd name="T7" fmla="*/ 0 h 1496"/>
              <a:gd name="T8" fmla="*/ 116 w 2771"/>
              <a:gd name="T9" fmla="*/ 1 h 1496"/>
              <a:gd name="T10" fmla="*/ 109 w 2771"/>
              <a:gd name="T11" fmla="*/ 2 h 1496"/>
              <a:gd name="T12" fmla="*/ 95 w 2771"/>
              <a:gd name="T13" fmla="*/ 5 h 1496"/>
              <a:gd name="T14" fmla="*/ 84 w 2771"/>
              <a:gd name="T15" fmla="*/ 11 h 1496"/>
              <a:gd name="T16" fmla="*/ 72 w 2771"/>
              <a:gd name="T17" fmla="*/ 16 h 1496"/>
              <a:gd name="T18" fmla="*/ 60 w 2771"/>
              <a:gd name="T19" fmla="*/ 22 h 1496"/>
              <a:gd name="T20" fmla="*/ 49 w 2771"/>
              <a:gd name="T21" fmla="*/ 30 h 1496"/>
              <a:gd name="T22" fmla="*/ 41 w 2771"/>
              <a:gd name="T23" fmla="*/ 40 h 1496"/>
              <a:gd name="T24" fmla="*/ 31 w 2771"/>
              <a:gd name="T25" fmla="*/ 48 h 1496"/>
              <a:gd name="T26" fmla="*/ 24 w 2771"/>
              <a:gd name="T27" fmla="*/ 60 h 1496"/>
              <a:gd name="T28" fmla="*/ 17 w 2771"/>
              <a:gd name="T29" fmla="*/ 71 h 1496"/>
              <a:gd name="T30" fmla="*/ 11 w 2771"/>
              <a:gd name="T31" fmla="*/ 82 h 1496"/>
              <a:gd name="T32" fmla="*/ 6 w 2771"/>
              <a:gd name="T33" fmla="*/ 94 h 1496"/>
              <a:gd name="T34" fmla="*/ 2 w 2771"/>
              <a:gd name="T35" fmla="*/ 107 h 1496"/>
              <a:gd name="T36" fmla="*/ 1 w 2771"/>
              <a:gd name="T37" fmla="*/ 113 h 1496"/>
              <a:gd name="T38" fmla="*/ 0 w 2771"/>
              <a:gd name="T39" fmla="*/ 122 h 1496"/>
              <a:gd name="T40" fmla="*/ 0 w 2771"/>
              <a:gd name="T41" fmla="*/ 128 h 1496"/>
              <a:gd name="T42" fmla="*/ 0 w 2771"/>
              <a:gd name="T43" fmla="*/ 135 h 1496"/>
              <a:gd name="T44" fmla="*/ 0 w 2771"/>
              <a:gd name="T45" fmla="*/ 1360 h 1496"/>
              <a:gd name="T46" fmla="*/ 0 w 2771"/>
              <a:gd name="T47" fmla="*/ 1368 h 1496"/>
              <a:gd name="T48" fmla="*/ 0 w 2771"/>
              <a:gd name="T49" fmla="*/ 1374 h 1496"/>
              <a:gd name="T50" fmla="*/ 1 w 2771"/>
              <a:gd name="T51" fmla="*/ 1380 h 1496"/>
              <a:gd name="T52" fmla="*/ 2 w 2771"/>
              <a:gd name="T53" fmla="*/ 1387 h 1496"/>
              <a:gd name="T54" fmla="*/ 6 w 2771"/>
              <a:gd name="T55" fmla="*/ 1401 h 1496"/>
              <a:gd name="T56" fmla="*/ 11 w 2771"/>
              <a:gd name="T57" fmla="*/ 1412 h 1496"/>
              <a:gd name="T58" fmla="*/ 17 w 2771"/>
              <a:gd name="T59" fmla="*/ 1425 h 1496"/>
              <a:gd name="T60" fmla="*/ 24 w 2771"/>
              <a:gd name="T61" fmla="*/ 1436 h 1496"/>
              <a:gd name="T62" fmla="*/ 31 w 2771"/>
              <a:gd name="T63" fmla="*/ 1447 h 1496"/>
              <a:gd name="T64" fmla="*/ 41 w 2771"/>
              <a:gd name="T65" fmla="*/ 1456 h 1496"/>
              <a:gd name="T66" fmla="*/ 49 w 2771"/>
              <a:gd name="T67" fmla="*/ 1465 h 1496"/>
              <a:gd name="T68" fmla="*/ 60 w 2771"/>
              <a:gd name="T69" fmla="*/ 1472 h 1496"/>
              <a:gd name="T70" fmla="*/ 72 w 2771"/>
              <a:gd name="T71" fmla="*/ 1480 h 1496"/>
              <a:gd name="T72" fmla="*/ 84 w 2771"/>
              <a:gd name="T73" fmla="*/ 1485 h 1496"/>
              <a:gd name="T74" fmla="*/ 95 w 2771"/>
              <a:gd name="T75" fmla="*/ 1491 h 1496"/>
              <a:gd name="T76" fmla="*/ 109 w 2771"/>
              <a:gd name="T77" fmla="*/ 1494 h 1496"/>
              <a:gd name="T78" fmla="*/ 116 w 2771"/>
              <a:gd name="T79" fmla="*/ 1495 h 1496"/>
              <a:gd name="T80" fmla="*/ 122 w 2771"/>
              <a:gd name="T81" fmla="*/ 1496 h 1496"/>
              <a:gd name="T82" fmla="*/ 130 w 2771"/>
              <a:gd name="T83" fmla="*/ 1496 h 1496"/>
              <a:gd name="T84" fmla="*/ 136 w 2771"/>
              <a:gd name="T85" fmla="*/ 1496 h 1496"/>
              <a:gd name="T86" fmla="*/ 2771 w 2771"/>
              <a:gd name="T87" fmla="*/ 1496 h 1496"/>
              <a:gd name="T88" fmla="*/ 2771 w 2771"/>
              <a:gd name="T89"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771" h="1496">
                <a:moveTo>
                  <a:pt x="2771" y="0"/>
                </a:moveTo>
                <a:lnTo>
                  <a:pt x="136" y="0"/>
                </a:lnTo>
                <a:lnTo>
                  <a:pt x="130" y="0"/>
                </a:lnTo>
                <a:lnTo>
                  <a:pt x="122" y="0"/>
                </a:lnTo>
                <a:lnTo>
                  <a:pt x="116" y="1"/>
                </a:lnTo>
                <a:lnTo>
                  <a:pt x="109" y="2"/>
                </a:lnTo>
                <a:lnTo>
                  <a:pt x="95" y="5"/>
                </a:lnTo>
                <a:lnTo>
                  <a:pt x="84" y="11"/>
                </a:lnTo>
                <a:lnTo>
                  <a:pt x="72" y="16"/>
                </a:lnTo>
                <a:lnTo>
                  <a:pt x="60" y="22"/>
                </a:lnTo>
                <a:lnTo>
                  <a:pt x="49" y="30"/>
                </a:lnTo>
                <a:lnTo>
                  <a:pt x="41" y="40"/>
                </a:lnTo>
                <a:lnTo>
                  <a:pt x="31" y="48"/>
                </a:lnTo>
                <a:lnTo>
                  <a:pt x="24" y="60"/>
                </a:lnTo>
                <a:lnTo>
                  <a:pt x="17" y="71"/>
                </a:lnTo>
                <a:lnTo>
                  <a:pt x="11" y="82"/>
                </a:lnTo>
                <a:lnTo>
                  <a:pt x="6" y="94"/>
                </a:lnTo>
                <a:lnTo>
                  <a:pt x="2" y="107"/>
                </a:lnTo>
                <a:lnTo>
                  <a:pt x="1" y="113"/>
                </a:lnTo>
                <a:lnTo>
                  <a:pt x="0" y="122"/>
                </a:lnTo>
                <a:lnTo>
                  <a:pt x="0" y="128"/>
                </a:lnTo>
                <a:lnTo>
                  <a:pt x="0" y="135"/>
                </a:lnTo>
                <a:lnTo>
                  <a:pt x="0" y="1360"/>
                </a:lnTo>
                <a:lnTo>
                  <a:pt x="0" y="1368"/>
                </a:lnTo>
                <a:lnTo>
                  <a:pt x="0" y="1374"/>
                </a:lnTo>
                <a:lnTo>
                  <a:pt x="1" y="1380"/>
                </a:lnTo>
                <a:lnTo>
                  <a:pt x="2" y="1387"/>
                </a:lnTo>
                <a:lnTo>
                  <a:pt x="6" y="1401"/>
                </a:lnTo>
                <a:lnTo>
                  <a:pt x="11" y="1412"/>
                </a:lnTo>
                <a:lnTo>
                  <a:pt x="17" y="1425"/>
                </a:lnTo>
                <a:lnTo>
                  <a:pt x="24" y="1436"/>
                </a:lnTo>
                <a:lnTo>
                  <a:pt x="31" y="1447"/>
                </a:lnTo>
                <a:lnTo>
                  <a:pt x="41" y="1456"/>
                </a:lnTo>
                <a:lnTo>
                  <a:pt x="49" y="1465"/>
                </a:lnTo>
                <a:lnTo>
                  <a:pt x="60" y="1472"/>
                </a:lnTo>
                <a:lnTo>
                  <a:pt x="72" y="1480"/>
                </a:lnTo>
                <a:lnTo>
                  <a:pt x="84" y="1485"/>
                </a:lnTo>
                <a:lnTo>
                  <a:pt x="95" y="1491"/>
                </a:lnTo>
                <a:lnTo>
                  <a:pt x="109" y="1494"/>
                </a:lnTo>
                <a:lnTo>
                  <a:pt x="116" y="1495"/>
                </a:lnTo>
                <a:lnTo>
                  <a:pt x="122" y="1496"/>
                </a:lnTo>
                <a:lnTo>
                  <a:pt x="130" y="1496"/>
                </a:lnTo>
                <a:lnTo>
                  <a:pt x="136" y="1496"/>
                </a:lnTo>
                <a:lnTo>
                  <a:pt x="2771" y="1496"/>
                </a:lnTo>
                <a:lnTo>
                  <a:pt x="2771" y="0"/>
                </a:lnTo>
                <a:close/>
              </a:path>
            </a:pathLst>
          </a:custGeom>
          <a:solidFill>
            <a:schemeClr val="bg1"/>
          </a:solidFill>
          <a:ln>
            <a:noFill/>
          </a:ln>
          <a:effectLst>
            <a:outerShdw blurRad="50800" dist="38100" dir="8100000" algn="tr" rotWithShape="0">
              <a:prstClr val="black">
                <a:alpha val="40000"/>
              </a:prstClr>
            </a:outerShdw>
          </a:effectLst>
        </p:spPr>
        <p:txBody>
          <a:bodyPr vert="horz" wrap="square" lIns="68585" tIns="34293" rIns="68585" bIns="34293" numCol="1" anchor="t" anchorCtr="0" compatLnSpc="1">
            <a:prstTxWarp prst="textNoShape">
              <a:avLst/>
            </a:prstTxWarp>
          </a:bodyPr>
          <a:lstStyle/>
          <a:p>
            <a:endParaRPr lang="en-US"/>
          </a:p>
        </p:txBody>
      </p:sp>
      <p:sp>
        <p:nvSpPr>
          <p:cNvPr id="89" name="Freeform 15"/>
          <p:cNvSpPr>
            <a:spLocks/>
          </p:cNvSpPr>
          <p:nvPr/>
        </p:nvSpPr>
        <p:spPr bwMode="auto">
          <a:xfrm>
            <a:off x="2575992" y="3352285"/>
            <a:ext cx="5397318" cy="719138"/>
          </a:xfrm>
          <a:custGeom>
            <a:avLst/>
            <a:gdLst>
              <a:gd name="T0" fmla="*/ 0 w 13597"/>
              <a:gd name="T1" fmla="*/ 0 h 1812"/>
              <a:gd name="T2" fmla="*/ 1495 w 13597"/>
              <a:gd name="T3" fmla="*/ 0 h 1812"/>
              <a:gd name="T4" fmla="*/ 11204 w 13597"/>
              <a:gd name="T5" fmla="*/ 0 h 1812"/>
              <a:gd name="T6" fmla="*/ 11698 w 13597"/>
              <a:gd name="T7" fmla="*/ 0 h 1812"/>
              <a:gd name="T8" fmla="*/ 13111 w 13597"/>
              <a:gd name="T9" fmla="*/ 0 h 1812"/>
              <a:gd name="T10" fmla="*/ 13597 w 13597"/>
              <a:gd name="T11" fmla="*/ 888 h 1812"/>
              <a:gd name="T12" fmla="*/ 13140 w 13597"/>
              <a:gd name="T13" fmla="*/ 1802 h 1812"/>
              <a:gd name="T14" fmla="*/ 11698 w 13597"/>
              <a:gd name="T15" fmla="*/ 1804 h 1812"/>
              <a:gd name="T16" fmla="*/ 11698 w 13597"/>
              <a:gd name="T17" fmla="*/ 1805 h 1812"/>
              <a:gd name="T18" fmla="*/ 1495 w 13597"/>
              <a:gd name="T19" fmla="*/ 1810 h 1812"/>
              <a:gd name="T20" fmla="*/ 0 w 13597"/>
              <a:gd name="T21" fmla="*/ 1812 h 1812"/>
              <a:gd name="T22" fmla="*/ 0 w 13597"/>
              <a:gd name="T23" fmla="*/ 0 h 1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597" h="1812">
                <a:moveTo>
                  <a:pt x="0" y="0"/>
                </a:moveTo>
                <a:lnTo>
                  <a:pt x="1495" y="0"/>
                </a:lnTo>
                <a:lnTo>
                  <a:pt x="11204" y="0"/>
                </a:lnTo>
                <a:lnTo>
                  <a:pt x="11698" y="0"/>
                </a:lnTo>
                <a:lnTo>
                  <a:pt x="13111" y="0"/>
                </a:lnTo>
                <a:lnTo>
                  <a:pt x="13597" y="888"/>
                </a:lnTo>
                <a:lnTo>
                  <a:pt x="13140" y="1802"/>
                </a:lnTo>
                <a:lnTo>
                  <a:pt x="11698" y="1804"/>
                </a:lnTo>
                <a:lnTo>
                  <a:pt x="11698" y="1805"/>
                </a:lnTo>
                <a:lnTo>
                  <a:pt x="1495" y="1810"/>
                </a:lnTo>
                <a:lnTo>
                  <a:pt x="0" y="1812"/>
                </a:lnTo>
                <a:lnTo>
                  <a:pt x="0" y="0"/>
                </a:lnTo>
                <a:close/>
              </a:path>
            </a:pathLst>
          </a:custGeom>
          <a:gradFill>
            <a:gsLst>
              <a:gs pos="19000">
                <a:schemeClr val="accent3">
                  <a:lumMod val="80000"/>
                </a:schemeClr>
              </a:gs>
              <a:gs pos="100000">
                <a:schemeClr val="accent4">
                  <a:lumMod val="80000"/>
                  <a:lumOff val="20000"/>
                </a:schemeClr>
              </a:gs>
            </a:gsLst>
            <a:lin ang="10800000" scaled="1"/>
          </a:gradFill>
          <a:ln>
            <a:noFill/>
          </a:ln>
        </p:spPr>
        <p:txBody>
          <a:bodyPr vert="horz" wrap="square" lIns="68585" tIns="34293" rIns="68585" bIns="34293" numCol="1" anchor="t" anchorCtr="0" compatLnSpc="1">
            <a:prstTxWarp prst="textNoShape">
              <a:avLst/>
            </a:prstTxWarp>
          </a:bodyPr>
          <a:lstStyle/>
          <a:p>
            <a:endParaRPr lang="en-US"/>
          </a:p>
        </p:txBody>
      </p:sp>
      <p:sp>
        <p:nvSpPr>
          <p:cNvPr id="90" name="Freeform 16"/>
          <p:cNvSpPr>
            <a:spLocks/>
          </p:cNvSpPr>
          <p:nvPr/>
        </p:nvSpPr>
        <p:spPr bwMode="auto">
          <a:xfrm>
            <a:off x="2269927" y="3202265"/>
            <a:ext cx="306071" cy="866775"/>
          </a:xfrm>
          <a:custGeom>
            <a:avLst/>
            <a:gdLst>
              <a:gd name="T0" fmla="*/ 769 w 769"/>
              <a:gd name="T1" fmla="*/ 2183 h 2183"/>
              <a:gd name="T2" fmla="*/ 769 w 769"/>
              <a:gd name="T3" fmla="*/ 376 h 2183"/>
              <a:gd name="T4" fmla="*/ 1 w 769"/>
              <a:gd name="T5" fmla="*/ 0 h 2183"/>
              <a:gd name="T6" fmla="*/ 1 w 769"/>
              <a:gd name="T7" fmla="*/ 1496 h 2183"/>
              <a:gd name="T8" fmla="*/ 0 w 769"/>
              <a:gd name="T9" fmla="*/ 1496 h 2183"/>
              <a:gd name="T10" fmla="*/ 769 w 769"/>
              <a:gd name="T11" fmla="*/ 2183 h 2183"/>
            </a:gdLst>
            <a:ahLst/>
            <a:cxnLst>
              <a:cxn ang="0">
                <a:pos x="T0" y="T1"/>
              </a:cxn>
              <a:cxn ang="0">
                <a:pos x="T2" y="T3"/>
              </a:cxn>
              <a:cxn ang="0">
                <a:pos x="T4" y="T5"/>
              </a:cxn>
              <a:cxn ang="0">
                <a:pos x="T6" y="T7"/>
              </a:cxn>
              <a:cxn ang="0">
                <a:pos x="T8" y="T9"/>
              </a:cxn>
              <a:cxn ang="0">
                <a:pos x="T10" y="T11"/>
              </a:cxn>
            </a:cxnLst>
            <a:rect l="0" t="0" r="r" b="b"/>
            <a:pathLst>
              <a:path w="769" h="2183">
                <a:moveTo>
                  <a:pt x="769" y="2183"/>
                </a:moveTo>
                <a:lnTo>
                  <a:pt x="769" y="376"/>
                </a:lnTo>
                <a:lnTo>
                  <a:pt x="1" y="0"/>
                </a:lnTo>
                <a:lnTo>
                  <a:pt x="1" y="1496"/>
                </a:lnTo>
                <a:lnTo>
                  <a:pt x="0" y="1496"/>
                </a:lnTo>
                <a:lnTo>
                  <a:pt x="769" y="2183"/>
                </a:lnTo>
                <a:close/>
              </a:path>
            </a:pathLst>
          </a:custGeom>
          <a:gradFill>
            <a:gsLst>
              <a:gs pos="0">
                <a:schemeClr val="accent4">
                  <a:lumMod val="50000"/>
                </a:schemeClr>
              </a:gs>
              <a:gs pos="100000">
                <a:schemeClr val="accent4">
                  <a:lumMod val="90000"/>
                  <a:lumOff val="10000"/>
                </a:schemeClr>
              </a:gs>
            </a:gsLst>
            <a:lin ang="10800000" scaled="1"/>
          </a:gradFill>
          <a:ln>
            <a:noFill/>
          </a:ln>
        </p:spPr>
        <p:txBody>
          <a:bodyPr vert="horz" wrap="square" lIns="68585" tIns="34293" rIns="68585" bIns="34293" numCol="1" anchor="t" anchorCtr="0" compatLnSpc="1">
            <a:prstTxWarp prst="textNoShape">
              <a:avLst/>
            </a:prstTxWarp>
          </a:bodyPr>
          <a:lstStyle/>
          <a:p>
            <a:endParaRPr lang="en-US"/>
          </a:p>
        </p:txBody>
      </p:sp>
      <p:sp>
        <p:nvSpPr>
          <p:cNvPr id="91" name="Freeform 17"/>
          <p:cNvSpPr>
            <a:spLocks/>
          </p:cNvSpPr>
          <p:nvPr/>
        </p:nvSpPr>
        <p:spPr bwMode="auto">
          <a:xfrm>
            <a:off x="1170689" y="3974980"/>
            <a:ext cx="1100424" cy="594122"/>
          </a:xfrm>
          <a:custGeom>
            <a:avLst/>
            <a:gdLst>
              <a:gd name="T0" fmla="*/ 2771 w 2771"/>
              <a:gd name="T1" fmla="*/ 0 h 1496"/>
              <a:gd name="T2" fmla="*/ 136 w 2771"/>
              <a:gd name="T3" fmla="*/ 0 h 1496"/>
              <a:gd name="T4" fmla="*/ 130 w 2771"/>
              <a:gd name="T5" fmla="*/ 0 h 1496"/>
              <a:gd name="T6" fmla="*/ 122 w 2771"/>
              <a:gd name="T7" fmla="*/ 0 h 1496"/>
              <a:gd name="T8" fmla="*/ 116 w 2771"/>
              <a:gd name="T9" fmla="*/ 1 h 1496"/>
              <a:gd name="T10" fmla="*/ 109 w 2771"/>
              <a:gd name="T11" fmla="*/ 2 h 1496"/>
              <a:gd name="T12" fmla="*/ 95 w 2771"/>
              <a:gd name="T13" fmla="*/ 5 h 1496"/>
              <a:gd name="T14" fmla="*/ 84 w 2771"/>
              <a:gd name="T15" fmla="*/ 11 h 1496"/>
              <a:gd name="T16" fmla="*/ 72 w 2771"/>
              <a:gd name="T17" fmla="*/ 16 h 1496"/>
              <a:gd name="T18" fmla="*/ 60 w 2771"/>
              <a:gd name="T19" fmla="*/ 22 h 1496"/>
              <a:gd name="T20" fmla="*/ 49 w 2771"/>
              <a:gd name="T21" fmla="*/ 30 h 1496"/>
              <a:gd name="T22" fmla="*/ 41 w 2771"/>
              <a:gd name="T23" fmla="*/ 39 h 1496"/>
              <a:gd name="T24" fmla="*/ 31 w 2771"/>
              <a:gd name="T25" fmla="*/ 48 h 1496"/>
              <a:gd name="T26" fmla="*/ 24 w 2771"/>
              <a:gd name="T27" fmla="*/ 60 h 1496"/>
              <a:gd name="T28" fmla="*/ 17 w 2771"/>
              <a:gd name="T29" fmla="*/ 71 h 1496"/>
              <a:gd name="T30" fmla="*/ 11 w 2771"/>
              <a:gd name="T31" fmla="*/ 82 h 1496"/>
              <a:gd name="T32" fmla="*/ 6 w 2771"/>
              <a:gd name="T33" fmla="*/ 94 h 1496"/>
              <a:gd name="T34" fmla="*/ 2 w 2771"/>
              <a:gd name="T35" fmla="*/ 107 h 1496"/>
              <a:gd name="T36" fmla="*/ 1 w 2771"/>
              <a:gd name="T37" fmla="*/ 113 h 1496"/>
              <a:gd name="T38" fmla="*/ 0 w 2771"/>
              <a:gd name="T39" fmla="*/ 122 h 1496"/>
              <a:gd name="T40" fmla="*/ 0 w 2771"/>
              <a:gd name="T41" fmla="*/ 128 h 1496"/>
              <a:gd name="T42" fmla="*/ 0 w 2771"/>
              <a:gd name="T43" fmla="*/ 135 h 1496"/>
              <a:gd name="T44" fmla="*/ 0 w 2771"/>
              <a:gd name="T45" fmla="*/ 1360 h 1496"/>
              <a:gd name="T46" fmla="*/ 0 w 2771"/>
              <a:gd name="T47" fmla="*/ 1367 h 1496"/>
              <a:gd name="T48" fmla="*/ 0 w 2771"/>
              <a:gd name="T49" fmla="*/ 1374 h 1496"/>
              <a:gd name="T50" fmla="*/ 1 w 2771"/>
              <a:gd name="T51" fmla="*/ 1380 h 1496"/>
              <a:gd name="T52" fmla="*/ 2 w 2771"/>
              <a:gd name="T53" fmla="*/ 1387 h 1496"/>
              <a:gd name="T54" fmla="*/ 6 w 2771"/>
              <a:gd name="T55" fmla="*/ 1401 h 1496"/>
              <a:gd name="T56" fmla="*/ 11 w 2771"/>
              <a:gd name="T57" fmla="*/ 1412 h 1496"/>
              <a:gd name="T58" fmla="*/ 17 w 2771"/>
              <a:gd name="T59" fmla="*/ 1425 h 1496"/>
              <a:gd name="T60" fmla="*/ 24 w 2771"/>
              <a:gd name="T61" fmla="*/ 1436 h 1496"/>
              <a:gd name="T62" fmla="*/ 31 w 2771"/>
              <a:gd name="T63" fmla="*/ 1447 h 1496"/>
              <a:gd name="T64" fmla="*/ 41 w 2771"/>
              <a:gd name="T65" fmla="*/ 1456 h 1496"/>
              <a:gd name="T66" fmla="*/ 49 w 2771"/>
              <a:gd name="T67" fmla="*/ 1465 h 1496"/>
              <a:gd name="T68" fmla="*/ 60 w 2771"/>
              <a:gd name="T69" fmla="*/ 1472 h 1496"/>
              <a:gd name="T70" fmla="*/ 72 w 2771"/>
              <a:gd name="T71" fmla="*/ 1480 h 1496"/>
              <a:gd name="T72" fmla="*/ 84 w 2771"/>
              <a:gd name="T73" fmla="*/ 1485 h 1496"/>
              <a:gd name="T74" fmla="*/ 95 w 2771"/>
              <a:gd name="T75" fmla="*/ 1491 h 1496"/>
              <a:gd name="T76" fmla="*/ 109 w 2771"/>
              <a:gd name="T77" fmla="*/ 1494 h 1496"/>
              <a:gd name="T78" fmla="*/ 116 w 2771"/>
              <a:gd name="T79" fmla="*/ 1495 h 1496"/>
              <a:gd name="T80" fmla="*/ 122 w 2771"/>
              <a:gd name="T81" fmla="*/ 1496 h 1496"/>
              <a:gd name="T82" fmla="*/ 130 w 2771"/>
              <a:gd name="T83" fmla="*/ 1496 h 1496"/>
              <a:gd name="T84" fmla="*/ 136 w 2771"/>
              <a:gd name="T85" fmla="*/ 1496 h 1496"/>
              <a:gd name="T86" fmla="*/ 2771 w 2771"/>
              <a:gd name="T87" fmla="*/ 1496 h 1496"/>
              <a:gd name="T88" fmla="*/ 2771 w 2771"/>
              <a:gd name="T89"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771" h="1496">
                <a:moveTo>
                  <a:pt x="2771" y="0"/>
                </a:moveTo>
                <a:lnTo>
                  <a:pt x="136" y="0"/>
                </a:lnTo>
                <a:lnTo>
                  <a:pt x="130" y="0"/>
                </a:lnTo>
                <a:lnTo>
                  <a:pt x="122" y="0"/>
                </a:lnTo>
                <a:lnTo>
                  <a:pt x="116" y="1"/>
                </a:lnTo>
                <a:lnTo>
                  <a:pt x="109" y="2"/>
                </a:lnTo>
                <a:lnTo>
                  <a:pt x="95" y="5"/>
                </a:lnTo>
                <a:lnTo>
                  <a:pt x="84" y="11"/>
                </a:lnTo>
                <a:lnTo>
                  <a:pt x="72" y="16"/>
                </a:lnTo>
                <a:lnTo>
                  <a:pt x="60" y="22"/>
                </a:lnTo>
                <a:lnTo>
                  <a:pt x="49" y="30"/>
                </a:lnTo>
                <a:lnTo>
                  <a:pt x="41" y="39"/>
                </a:lnTo>
                <a:lnTo>
                  <a:pt x="31" y="48"/>
                </a:lnTo>
                <a:lnTo>
                  <a:pt x="24" y="60"/>
                </a:lnTo>
                <a:lnTo>
                  <a:pt x="17" y="71"/>
                </a:lnTo>
                <a:lnTo>
                  <a:pt x="11" y="82"/>
                </a:lnTo>
                <a:lnTo>
                  <a:pt x="6" y="94"/>
                </a:lnTo>
                <a:lnTo>
                  <a:pt x="2" y="107"/>
                </a:lnTo>
                <a:lnTo>
                  <a:pt x="1" y="113"/>
                </a:lnTo>
                <a:lnTo>
                  <a:pt x="0" y="122"/>
                </a:lnTo>
                <a:lnTo>
                  <a:pt x="0" y="128"/>
                </a:lnTo>
                <a:lnTo>
                  <a:pt x="0" y="135"/>
                </a:lnTo>
                <a:lnTo>
                  <a:pt x="0" y="1360"/>
                </a:lnTo>
                <a:lnTo>
                  <a:pt x="0" y="1367"/>
                </a:lnTo>
                <a:lnTo>
                  <a:pt x="0" y="1374"/>
                </a:lnTo>
                <a:lnTo>
                  <a:pt x="1" y="1380"/>
                </a:lnTo>
                <a:lnTo>
                  <a:pt x="2" y="1387"/>
                </a:lnTo>
                <a:lnTo>
                  <a:pt x="6" y="1401"/>
                </a:lnTo>
                <a:lnTo>
                  <a:pt x="11" y="1412"/>
                </a:lnTo>
                <a:lnTo>
                  <a:pt x="17" y="1425"/>
                </a:lnTo>
                <a:lnTo>
                  <a:pt x="24" y="1436"/>
                </a:lnTo>
                <a:lnTo>
                  <a:pt x="31" y="1447"/>
                </a:lnTo>
                <a:lnTo>
                  <a:pt x="41" y="1456"/>
                </a:lnTo>
                <a:lnTo>
                  <a:pt x="49" y="1465"/>
                </a:lnTo>
                <a:lnTo>
                  <a:pt x="60" y="1472"/>
                </a:lnTo>
                <a:lnTo>
                  <a:pt x="72" y="1480"/>
                </a:lnTo>
                <a:lnTo>
                  <a:pt x="84" y="1485"/>
                </a:lnTo>
                <a:lnTo>
                  <a:pt x="95" y="1491"/>
                </a:lnTo>
                <a:lnTo>
                  <a:pt x="109" y="1494"/>
                </a:lnTo>
                <a:lnTo>
                  <a:pt x="116" y="1495"/>
                </a:lnTo>
                <a:lnTo>
                  <a:pt x="122" y="1496"/>
                </a:lnTo>
                <a:lnTo>
                  <a:pt x="130" y="1496"/>
                </a:lnTo>
                <a:lnTo>
                  <a:pt x="136" y="1496"/>
                </a:lnTo>
                <a:lnTo>
                  <a:pt x="2771" y="1496"/>
                </a:lnTo>
                <a:lnTo>
                  <a:pt x="2771" y="0"/>
                </a:lnTo>
                <a:close/>
              </a:path>
            </a:pathLst>
          </a:custGeom>
          <a:solidFill>
            <a:schemeClr val="bg1"/>
          </a:solidFill>
          <a:ln>
            <a:noFill/>
          </a:ln>
          <a:effectLst>
            <a:outerShdw blurRad="50800" dist="38100" dir="8100000" algn="tr" rotWithShape="0">
              <a:prstClr val="black">
                <a:alpha val="40000"/>
              </a:prstClr>
            </a:outerShdw>
          </a:effectLst>
        </p:spPr>
        <p:txBody>
          <a:bodyPr vert="horz" wrap="square" lIns="68585" tIns="34293" rIns="68585" bIns="34293" numCol="1" anchor="t" anchorCtr="0" compatLnSpc="1">
            <a:prstTxWarp prst="textNoShape">
              <a:avLst/>
            </a:prstTxWarp>
          </a:bodyPr>
          <a:lstStyle/>
          <a:p>
            <a:endParaRPr lang="en-US"/>
          </a:p>
        </p:txBody>
      </p:sp>
      <p:sp>
        <p:nvSpPr>
          <p:cNvPr id="92" name="Freeform 18"/>
          <p:cNvSpPr>
            <a:spLocks/>
          </p:cNvSpPr>
          <p:nvPr/>
        </p:nvSpPr>
        <p:spPr bwMode="auto">
          <a:xfrm>
            <a:off x="2575992" y="4251205"/>
            <a:ext cx="5397318" cy="719138"/>
          </a:xfrm>
          <a:custGeom>
            <a:avLst/>
            <a:gdLst>
              <a:gd name="T0" fmla="*/ 0 w 13597"/>
              <a:gd name="T1" fmla="*/ 0 h 1812"/>
              <a:gd name="T2" fmla="*/ 1495 w 13597"/>
              <a:gd name="T3" fmla="*/ 0 h 1812"/>
              <a:gd name="T4" fmla="*/ 11204 w 13597"/>
              <a:gd name="T5" fmla="*/ 0 h 1812"/>
              <a:gd name="T6" fmla="*/ 11698 w 13597"/>
              <a:gd name="T7" fmla="*/ 0 h 1812"/>
              <a:gd name="T8" fmla="*/ 13111 w 13597"/>
              <a:gd name="T9" fmla="*/ 0 h 1812"/>
              <a:gd name="T10" fmla="*/ 13597 w 13597"/>
              <a:gd name="T11" fmla="*/ 888 h 1812"/>
              <a:gd name="T12" fmla="*/ 13140 w 13597"/>
              <a:gd name="T13" fmla="*/ 1802 h 1812"/>
              <a:gd name="T14" fmla="*/ 11698 w 13597"/>
              <a:gd name="T15" fmla="*/ 1805 h 1812"/>
              <a:gd name="T16" fmla="*/ 11698 w 13597"/>
              <a:gd name="T17" fmla="*/ 1806 h 1812"/>
              <a:gd name="T18" fmla="*/ 1495 w 13597"/>
              <a:gd name="T19" fmla="*/ 1810 h 1812"/>
              <a:gd name="T20" fmla="*/ 0 w 13597"/>
              <a:gd name="T21" fmla="*/ 1812 h 1812"/>
              <a:gd name="T22" fmla="*/ 0 w 13597"/>
              <a:gd name="T23" fmla="*/ 0 h 1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597" h="1812">
                <a:moveTo>
                  <a:pt x="0" y="0"/>
                </a:moveTo>
                <a:lnTo>
                  <a:pt x="1495" y="0"/>
                </a:lnTo>
                <a:lnTo>
                  <a:pt x="11204" y="0"/>
                </a:lnTo>
                <a:lnTo>
                  <a:pt x="11698" y="0"/>
                </a:lnTo>
                <a:lnTo>
                  <a:pt x="13111" y="0"/>
                </a:lnTo>
                <a:lnTo>
                  <a:pt x="13597" y="888"/>
                </a:lnTo>
                <a:lnTo>
                  <a:pt x="13140" y="1802"/>
                </a:lnTo>
                <a:lnTo>
                  <a:pt x="11698" y="1805"/>
                </a:lnTo>
                <a:lnTo>
                  <a:pt x="11698" y="1806"/>
                </a:lnTo>
                <a:lnTo>
                  <a:pt x="1495" y="1810"/>
                </a:lnTo>
                <a:lnTo>
                  <a:pt x="0" y="1812"/>
                </a:lnTo>
                <a:lnTo>
                  <a:pt x="0" y="0"/>
                </a:lnTo>
                <a:close/>
              </a:path>
            </a:pathLst>
          </a:custGeom>
          <a:gradFill>
            <a:gsLst>
              <a:gs pos="0">
                <a:schemeClr val="accent5">
                  <a:lumMod val="75000"/>
                </a:schemeClr>
              </a:gs>
              <a:gs pos="100000">
                <a:schemeClr val="accent5"/>
              </a:gs>
            </a:gsLst>
            <a:lin ang="10800000" scaled="1"/>
          </a:gradFill>
          <a:ln>
            <a:noFill/>
          </a:ln>
        </p:spPr>
        <p:txBody>
          <a:bodyPr vert="horz" wrap="square" lIns="68585" tIns="34293" rIns="68585" bIns="34293" numCol="1" anchor="t" anchorCtr="0" compatLnSpc="1">
            <a:prstTxWarp prst="textNoShape">
              <a:avLst/>
            </a:prstTxWarp>
          </a:bodyPr>
          <a:lstStyle/>
          <a:p>
            <a:endParaRPr lang="en-US"/>
          </a:p>
        </p:txBody>
      </p:sp>
      <p:sp>
        <p:nvSpPr>
          <p:cNvPr id="93" name="Freeform 19"/>
          <p:cNvSpPr>
            <a:spLocks/>
          </p:cNvSpPr>
          <p:nvPr/>
        </p:nvSpPr>
        <p:spPr bwMode="auto">
          <a:xfrm>
            <a:off x="2269927" y="3974983"/>
            <a:ext cx="306071" cy="995363"/>
          </a:xfrm>
          <a:custGeom>
            <a:avLst/>
            <a:gdLst>
              <a:gd name="T0" fmla="*/ 769 w 769"/>
              <a:gd name="T1" fmla="*/ 2508 h 2508"/>
              <a:gd name="T2" fmla="*/ 769 w 769"/>
              <a:gd name="T3" fmla="*/ 696 h 2508"/>
              <a:gd name="T4" fmla="*/ 1 w 769"/>
              <a:gd name="T5" fmla="*/ 0 h 2508"/>
              <a:gd name="T6" fmla="*/ 1 w 769"/>
              <a:gd name="T7" fmla="*/ 1496 h 2508"/>
              <a:gd name="T8" fmla="*/ 0 w 769"/>
              <a:gd name="T9" fmla="*/ 1496 h 2508"/>
              <a:gd name="T10" fmla="*/ 769 w 769"/>
              <a:gd name="T11" fmla="*/ 2508 h 2508"/>
            </a:gdLst>
            <a:ahLst/>
            <a:cxnLst>
              <a:cxn ang="0">
                <a:pos x="T0" y="T1"/>
              </a:cxn>
              <a:cxn ang="0">
                <a:pos x="T2" y="T3"/>
              </a:cxn>
              <a:cxn ang="0">
                <a:pos x="T4" y="T5"/>
              </a:cxn>
              <a:cxn ang="0">
                <a:pos x="T6" y="T7"/>
              </a:cxn>
              <a:cxn ang="0">
                <a:pos x="T8" y="T9"/>
              </a:cxn>
              <a:cxn ang="0">
                <a:pos x="T10" y="T11"/>
              </a:cxn>
            </a:cxnLst>
            <a:rect l="0" t="0" r="r" b="b"/>
            <a:pathLst>
              <a:path w="769" h="2508">
                <a:moveTo>
                  <a:pt x="769" y="2508"/>
                </a:moveTo>
                <a:lnTo>
                  <a:pt x="769" y="696"/>
                </a:lnTo>
                <a:lnTo>
                  <a:pt x="1" y="0"/>
                </a:lnTo>
                <a:lnTo>
                  <a:pt x="1" y="1496"/>
                </a:lnTo>
                <a:lnTo>
                  <a:pt x="0" y="1496"/>
                </a:lnTo>
                <a:lnTo>
                  <a:pt x="769" y="2508"/>
                </a:lnTo>
                <a:close/>
              </a:path>
            </a:pathLst>
          </a:custGeom>
          <a:gradFill>
            <a:gsLst>
              <a:gs pos="0">
                <a:schemeClr val="accent5">
                  <a:lumMod val="50000"/>
                </a:schemeClr>
              </a:gs>
              <a:gs pos="100000">
                <a:schemeClr val="accent5"/>
              </a:gs>
            </a:gsLst>
            <a:lin ang="10800000" scaled="1"/>
          </a:gradFill>
          <a:ln>
            <a:noFill/>
          </a:ln>
        </p:spPr>
        <p:txBody>
          <a:bodyPr vert="horz" wrap="square" lIns="68585" tIns="34293" rIns="68585" bIns="34293" numCol="1" anchor="t" anchorCtr="0" compatLnSpc="1">
            <a:prstTxWarp prst="textNoShape">
              <a:avLst/>
            </a:prstTxWarp>
          </a:bodyPr>
          <a:lstStyle/>
          <a:p>
            <a:endParaRPr lang="en-US"/>
          </a:p>
        </p:txBody>
      </p:sp>
      <p:sp>
        <p:nvSpPr>
          <p:cNvPr id="37" name="TextBox 36">
            <a:extLst>
              <a:ext uri="{FF2B5EF4-FFF2-40B4-BE49-F238E27FC236}">
                <a16:creationId xmlns:a16="http://schemas.microsoft.com/office/drawing/2014/main" id="{3F61B841-5CF6-492E-9C24-9AD6C26AACDF}"/>
              </a:ext>
            </a:extLst>
          </p:cNvPr>
          <p:cNvSpPr txBox="1"/>
          <p:nvPr/>
        </p:nvSpPr>
        <p:spPr>
          <a:xfrm>
            <a:off x="2686749" y="1103600"/>
            <a:ext cx="4423474" cy="304699"/>
          </a:xfrm>
          <a:prstGeom prst="rect">
            <a:avLst/>
          </a:prstGeom>
          <a:noFill/>
        </p:spPr>
        <p:txBody>
          <a:bodyPr wrap="square" lIns="0" tIns="0" rIns="0" bIns="0" rtlCol="0">
            <a:spAutoFit/>
          </a:bodyPr>
          <a:lstStyle/>
          <a:p>
            <a:pPr defTabSz="488938">
              <a:lnSpc>
                <a:spcPct val="90000"/>
              </a:lnSpc>
              <a:spcBef>
                <a:spcPct val="0"/>
              </a:spcBef>
              <a:spcAft>
                <a:spcPct val="35000"/>
              </a:spcAft>
            </a:pPr>
            <a:r>
              <a:rPr lang="en-IN" sz="1100" kern="1200" dirty="0">
                <a:solidFill>
                  <a:schemeClr val="bg1"/>
                </a:solidFill>
              </a:rPr>
              <a:t>Our services also include Banking Services, Federal initiatives and projects like support for AADHAAR &amp; UIDAI</a:t>
            </a:r>
          </a:p>
        </p:txBody>
      </p:sp>
      <p:sp>
        <p:nvSpPr>
          <p:cNvPr id="95" name="TextBox 94">
            <a:extLst>
              <a:ext uri="{FF2B5EF4-FFF2-40B4-BE49-F238E27FC236}">
                <a16:creationId xmlns:a16="http://schemas.microsoft.com/office/drawing/2014/main" id="{3F61B841-5CF6-492E-9C24-9AD6C26AACDF}"/>
              </a:ext>
            </a:extLst>
          </p:cNvPr>
          <p:cNvSpPr txBox="1"/>
          <p:nvPr/>
        </p:nvSpPr>
        <p:spPr>
          <a:xfrm>
            <a:off x="2686749" y="880562"/>
            <a:ext cx="4423474" cy="184666"/>
          </a:xfrm>
          <a:prstGeom prst="rect">
            <a:avLst/>
          </a:prstGeom>
          <a:noFill/>
        </p:spPr>
        <p:txBody>
          <a:bodyPr wrap="square" lIns="0" tIns="0" rIns="0" bIns="0" rtlCol="0">
            <a:spAutoFit/>
          </a:bodyPr>
          <a:lstStyle/>
          <a:p>
            <a:pPr lvl="0" algn="just"/>
            <a:r>
              <a:rPr lang="en-IN" sz="1200" kern="1200" dirty="0">
                <a:solidFill>
                  <a:schemeClr val="bg1"/>
                </a:solidFill>
              </a:rPr>
              <a:t>Global </a:t>
            </a:r>
            <a:r>
              <a:rPr lang="en-IN" sz="1200" kern="1200" dirty="0" err="1">
                <a:solidFill>
                  <a:schemeClr val="bg1"/>
                </a:solidFill>
              </a:rPr>
              <a:t>Finso</a:t>
            </a:r>
            <a:r>
              <a:rPr lang="en-IN" sz="1100" kern="1200" dirty="0" err="1">
                <a:solidFill>
                  <a:schemeClr val="bg1"/>
                </a:solidFill>
              </a:rPr>
              <a:t>l</a:t>
            </a:r>
            <a:r>
              <a:rPr lang="en-IN" sz="1100" kern="1200" dirty="0">
                <a:solidFill>
                  <a:schemeClr val="bg1"/>
                </a:solidFill>
              </a:rPr>
              <a:t> is an end to end financial solutions provider</a:t>
            </a:r>
          </a:p>
        </p:txBody>
      </p:sp>
      <p:sp>
        <p:nvSpPr>
          <p:cNvPr id="109" name="Rectangle 108"/>
          <p:cNvSpPr/>
          <p:nvPr/>
        </p:nvSpPr>
        <p:spPr>
          <a:xfrm>
            <a:off x="7255431" y="938549"/>
            <a:ext cx="436683" cy="38406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5" tIns="34293" rIns="68585" bIns="34293" rtlCol="0" anchor="ctr"/>
          <a:lstStyle/>
          <a:p>
            <a:pPr algn="ctr"/>
            <a:r>
              <a:rPr lang="en-US" sz="2100" dirty="0">
                <a:cs typeface="Arial" panose="020B0604020202020204" pitchFamily="34" charset="0"/>
              </a:rPr>
              <a:t>01</a:t>
            </a:r>
          </a:p>
        </p:txBody>
      </p:sp>
      <p:sp>
        <p:nvSpPr>
          <p:cNvPr id="110" name="Rectangle 109"/>
          <p:cNvSpPr/>
          <p:nvPr/>
        </p:nvSpPr>
        <p:spPr>
          <a:xfrm>
            <a:off x="7255431" y="1812468"/>
            <a:ext cx="436683" cy="38406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5" tIns="34293" rIns="68585" bIns="34293" rtlCol="0" anchor="ctr"/>
          <a:lstStyle/>
          <a:p>
            <a:pPr algn="ctr"/>
            <a:r>
              <a:rPr lang="en-US" sz="2100" dirty="0">
                <a:cs typeface="Arial" panose="020B0604020202020204" pitchFamily="34" charset="0"/>
              </a:rPr>
              <a:t>02</a:t>
            </a:r>
          </a:p>
        </p:txBody>
      </p:sp>
      <p:sp>
        <p:nvSpPr>
          <p:cNvPr id="111" name="Rectangle 110"/>
          <p:cNvSpPr/>
          <p:nvPr/>
        </p:nvSpPr>
        <p:spPr>
          <a:xfrm>
            <a:off x="7255431" y="2659002"/>
            <a:ext cx="436683" cy="38406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5" tIns="34293" rIns="68585" bIns="34293" rtlCol="0" anchor="ctr"/>
          <a:lstStyle/>
          <a:p>
            <a:pPr algn="ctr"/>
            <a:r>
              <a:rPr lang="en-US" sz="2100" dirty="0">
                <a:cs typeface="Arial" panose="020B0604020202020204" pitchFamily="34" charset="0"/>
              </a:rPr>
              <a:t>03</a:t>
            </a:r>
          </a:p>
        </p:txBody>
      </p:sp>
      <p:sp>
        <p:nvSpPr>
          <p:cNvPr id="112" name="Rectangle 111"/>
          <p:cNvSpPr/>
          <p:nvPr/>
        </p:nvSpPr>
        <p:spPr>
          <a:xfrm>
            <a:off x="7255431" y="3519824"/>
            <a:ext cx="436683" cy="38406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5" tIns="34293" rIns="68585" bIns="34293" rtlCol="0" anchor="ctr"/>
          <a:lstStyle/>
          <a:p>
            <a:pPr algn="ctr"/>
            <a:r>
              <a:rPr lang="en-US" sz="2100" dirty="0">
                <a:cs typeface="Arial" panose="020B0604020202020204" pitchFamily="34" charset="0"/>
              </a:rPr>
              <a:t>04</a:t>
            </a:r>
          </a:p>
        </p:txBody>
      </p:sp>
      <p:sp>
        <p:nvSpPr>
          <p:cNvPr id="113" name="Rectangle 112"/>
          <p:cNvSpPr/>
          <p:nvPr/>
        </p:nvSpPr>
        <p:spPr>
          <a:xfrm>
            <a:off x="7255431" y="4418746"/>
            <a:ext cx="436683" cy="38406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5" tIns="34293" rIns="68585" bIns="34293" rtlCol="0" anchor="ctr"/>
          <a:lstStyle/>
          <a:p>
            <a:pPr algn="ctr"/>
            <a:r>
              <a:rPr lang="en-US" sz="2100" dirty="0">
                <a:cs typeface="Arial" panose="020B0604020202020204" pitchFamily="34" charset="0"/>
              </a:rPr>
              <a:t>05</a:t>
            </a:r>
          </a:p>
        </p:txBody>
      </p:sp>
      <p:sp>
        <p:nvSpPr>
          <p:cNvPr id="42" name="TextBox 41">
            <a:extLst>
              <a:ext uri="{FF2B5EF4-FFF2-40B4-BE49-F238E27FC236}">
                <a16:creationId xmlns:a16="http://schemas.microsoft.com/office/drawing/2014/main" id="{E7EB2779-4CBA-4B3F-9C4F-859750E75295}"/>
              </a:ext>
            </a:extLst>
          </p:cNvPr>
          <p:cNvSpPr txBox="1"/>
          <p:nvPr/>
        </p:nvSpPr>
        <p:spPr>
          <a:xfrm>
            <a:off x="2686749" y="1754482"/>
            <a:ext cx="4423474" cy="304699"/>
          </a:xfrm>
          <a:prstGeom prst="rect">
            <a:avLst/>
          </a:prstGeom>
          <a:noFill/>
        </p:spPr>
        <p:txBody>
          <a:bodyPr wrap="square" lIns="0" tIns="0" rIns="0" bIns="0" rtlCol="0">
            <a:spAutoFit/>
          </a:bodyPr>
          <a:lstStyle/>
          <a:p>
            <a:pPr defTabSz="488938">
              <a:lnSpc>
                <a:spcPct val="90000"/>
              </a:lnSpc>
              <a:spcBef>
                <a:spcPct val="0"/>
              </a:spcBef>
              <a:spcAft>
                <a:spcPct val="35000"/>
              </a:spcAft>
            </a:pPr>
            <a:r>
              <a:rPr lang="en-IN" sz="1000" kern="1200" dirty="0">
                <a:solidFill>
                  <a:schemeClr val="bg1"/>
                </a:solidFill>
              </a:rPr>
              <a:t>We are the first CORPORATE AGENT to hold  IRDA license for more than </a:t>
            </a:r>
            <a:r>
              <a:rPr lang="en-IN" sz="1200" b="1" kern="1200" dirty="0">
                <a:solidFill>
                  <a:schemeClr val="accent1">
                    <a:lumMod val="75000"/>
                  </a:schemeClr>
                </a:solidFill>
              </a:rPr>
              <a:t>17</a:t>
            </a:r>
            <a:r>
              <a:rPr lang="en-IN" sz="1000" kern="1200" dirty="0">
                <a:solidFill>
                  <a:schemeClr val="bg1"/>
                </a:solidFill>
              </a:rPr>
              <a:t> years</a:t>
            </a:r>
          </a:p>
        </p:txBody>
      </p:sp>
      <p:sp>
        <p:nvSpPr>
          <p:cNvPr id="45" name="TextBox 44">
            <a:extLst>
              <a:ext uri="{FF2B5EF4-FFF2-40B4-BE49-F238E27FC236}">
                <a16:creationId xmlns:a16="http://schemas.microsoft.com/office/drawing/2014/main" id="{C41BDD4A-764D-4C7B-AB93-304E487E0405}"/>
              </a:ext>
            </a:extLst>
          </p:cNvPr>
          <p:cNvSpPr txBox="1"/>
          <p:nvPr/>
        </p:nvSpPr>
        <p:spPr>
          <a:xfrm>
            <a:off x="2686749" y="2601017"/>
            <a:ext cx="4423474" cy="304699"/>
          </a:xfrm>
          <a:prstGeom prst="rect">
            <a:avLst/>
          </a:prstGeom>
          <a:noFill/>
        </p:spPr>
        <p:txBody>
          <a:bodyPr wrap="square" lIns="0" tIns="0" rIns="0" bIns="0" rtlCol="0">
            <a:spAutoFit/>
          </a:bodyPr>
          <a:lstStyle/>
          <a:p>
            <a:pPr defTabSz="488938">
              <a:lnSpc>
                <a:spcPct val="90000"/>
              </a:lnSpc>
              <a:spcBef>
                <a:spcPct val="0"/>
              </a:spcBef>
              <a:spcAft>
                <a:spcPct val="35000"/>
              </a:spcAft>
            </a:pPr>
            <a:r>
              <a:rPr lang="en-IN" sz="1100" b="1" kern="1200" dirty="0">
                <a:solidFill>
                  <a:schemeClr val="bg1"/>
                </a:solidFill>
              </a:rPr>
              <a:t>We started our operations in Salem, Tamil Nadu in the year 2003 and Head Office started its operations in Bangalore from 2005</a:t>
            </a:r>
          </a:p>
        </p:txBody>
      </p:sp>
      <p:sp>
        <p:nvSpPr>
          <p:cNvPr id="48" name="TextBox 47">
            <a:extLst>
              <a:ext uri="{FF2B5EF4-FFF2-40B4-BE49-F238E27FC236}">
                <a16:creationId xmlns:a16="http://schemas.microsoft.com/office/drawing/2014/main" id="{AB4EE655-4E28-4219-95E3-AADD6FE68635}"/>
              </a:ext>
            </a:extLst>
          </p:cNvPr>
          <p:cNvSpPr txBox="1"/>
          <p:nvPr/>
        </p:nvSpPr>
        <p:spPr>
          <a:xfrm>
            <a:off x="2686749" y="3461840"/>
            <a:ext cx="4423474" cy="166199"/>
          </a:xfrm>
          <a:prstGeom prst="rect">
            <a:avLst/>
          </a:prstGeom>
          <a:noFill/>
        </p:spPr>
        <p:txBody>
          <a:bodyPr wrap="square" lIns="0" tIns="0" rIns="0" bIns="0" rtlCol="0">
            <a:spAutoFit/>
          </a:bodyPr>
          <a:lstStyle/>
          <a:p>
            <a:pPr defTabSz="488938">
              <a:lnSpc>
                <a:spcPct val="90000"/>
              </a:lnSpc>
              <a:spcBef>
                <a:spcPct val="0"/>
              </a:spcBef>
              <a:spcAft>
                <a:spcPct val="35000"/>
              </a:spcAft>
            </a:pPr>
            <a:r>
              <a:rPr lang="en-IN" sz="1200" kern="1200" dirty="0">
                <a:solidFill>
                  <a:schemeClr val="bg1"/>
                </a:solidFill>
              </a:rPr>
              <a:t>We have crossed 5000 crores GWP till date</a:t>
            </a:r>
          </a:p>
        </p:txBody>
      </p:sp>
      <p:sp>
        <p:nvSpPr>
          <p:cNvPr id="52" name="TextBox 51">
            <a:extLst>
              <a:ext uri="{FF2B5EF4-FFF2-40B4-BE49-F238E27FC236}">
                <a16:creationId xmlns:a16="http://schemas.microsoft.com/office/drawing/2014/main" id="{BB42C13E-46E9-421C-A454-BAA04140CC36}"/>
              </a:ext>
            </a:extLst>
          </p:cNvPr>
          <p:cNvSpPr txBox="1"/>
          <p:nvPr/>
        </p:nvSpPr>
        <p:spPr>
          <a:xfrm>
            <a:off x="2686749" y="4360760"/>
            <a:ext cx="4423474" cy="332399"/>
          </a:xfrm>
          <a:prstGeom prst="rect">
            <a:avLst/>
          </a:prstGeom>
          <a:noFill/>
        </p:spPr>
        <p:txBody>
          <a:bodyPr wrap="square" lIns="0" tIns="0" rIns="0" bIns="0" rtlCol="0">
            <a:spAutoFit/>
          </a:bodyPr>
          <a:lstStyle/>
          <a:p>
            <a:pPr defTabSz="488938">
              <a:lnSpc>
                <a:spcPct val="90000"/>
              </a:lnSpc>
              <a:spcBef>
                <a:spcPct val="0"/>
              </a:spcBef>
              <a:spcAft>
                <a:spcPct val="35000"/>
              </a:spcAft>
            </a:pPr>
            <a:r>
              <a:rPr lang="en-IN" sz="1200" kern="1200" dirty="0">
                <a:solidFill>
                  <a:schemeClr val="bg1"/>
                </a:solidFill>
              </a:rPr>
              <a:t>Our Vision is to ensure every Indian is insured financially and socially secured</a:t>
            </a:r>
          </a:p>
        </p:txBody>
      </p:sp>
      <p:pic>
        <p:nvPicPr>
          <p:cNvPr id="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83" y="-2551"/>
            <a:ext cx="1408228" cy="760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3" name="Picture 82" descr="Service - Global Finsol Pvt Ltd Photos, Hebbal, Bangalore - Car Insurance Agents">
            <a:extLst>
              <a:ext uri="{FF2B5EF4-FFF2-40B4-BE49-F238E27FC236}">
                <a16:creationId xmlns:a16="http://schemas.microsoft.com/office/drawing/2014/main" id="{EF5EEBC5-C6BF-4794-8035-8EC42830BA59}"/>
              </a:ext>
            </a:extLst>
          </p:cNvPr>
          <p:cNvPicPr>
            <a:picLocks noChangeAspect="1" noChangeArrowheads="1"/>
          </p:cNvPicPr>
          <p:nvPr/>
        </p:nvPicPr>
        <p:blipFill>
          <a:blip r:embed="rId4" cstate="print">
            <a:extLst/>
          </a:blip>
          <a:srcRect/>
          <a:stretch>
            <a:fillRect/>
          </a:stretch>
        </p:blipFill>
        <p:spPr bwMode="auto">
          <a:xfrm>
            <a:off x="8015640" y="4472664"/>
            <a:ext cx="1093202" cy="6246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4" name="Graphic 36" descr="User network">
            <a:extLst>
              <a:ext uri="{FF2B5EF4-FFF2-40B4-BE49-F238E27FC236}">
                <a16:creationId xmlns:a16="http://schemas.microsoft.com/office/drawing/2014/main" id="{89FC6E73-2C58-49E5-BB06-0B7480124EAE}"/>
              </a:ext>
            </a:extLst>
          </p:cNvPr>
          <p:cNvSpPr/>
          <p:nvPr/>
        </p:nvSpPr>
        <p:spPr>
          <a:xfrm>
            <a:off x="1455251" y="1082533"/>
            <a:ext cx="481951" cy="444158"/>
          </a:xfrm>
          <a:custGeom>
            <a:avLst/>
            <a:gdLst>
              <a:gd name="connsiteX0" fmla="*/ 640638 w 639274"/>
              <a:gd name="connsiteY0" fmla="*/ 210942 h 596655"/>
              <a:gd name="connsiteX1" fmla="*/ 550655 w 639274"/>
              <a:gd name="connsiteY1" fmla="*/ 174620 h 596655"/>
              <a:gd name="connsiteX2" fmla="*/ 509458 w 639274"/>
              <a:gd name="connsiteY2" fmla="*/ 246742 h 596655"/>
              <a:gd name="connsiteX3" fmla="*/ 417914 w 639274"/>
              <a:gd name="connsiteY3" fmla="*/ 285013 h 596655"/>
              <a:gd name="connsiteX4" fmla="*/ 342310 w 639274"/>
              <a:gd name="connsiteY4" fmla="*/ 232507 h 596655"/>
              <a:gd name="connsiteX5" fmla="*/ 342310 w 639274"/>
              <a:gd name="connsiteY5" fmla="*/ 134230 h 596655"/>
              <a:gd name="connsiteX6" fmla="*/ 391286 w 639274"/>
              <a:gd name="connsiteY6" fmla="*/ 51158 h 596655"/>
              <a:gd name="connsiteX7" fmla="*/ 308215 w 639274"/>
              <a:gd name="connsiteY7" fmla="*/ 2182 h 596655"/>
              <a:gd name="connsiteX8" fmla="*/ 259238 w 639274"/>
              <a:gd name="connsiteY8" fmla="*/ 85253 h 596655"/>
              <a:gd name="connsiteX9" fmla="*/ 308215 w 639274"/>
              <a:gd name="connsiteY9" fmla="*/ 134230 h 596655"/>
              <a:gd name="connsiteX10" fmla="*/ 308215 w 639274"/>
              <a:gd name="connsiteY10" fmla="*/ 232422 h 596655"/>
              <a:gd name="connsiteX11" fmla="*/ 233036 w 639274"/>
              <a:gd name="connsiteY11" fmla="*/ 284331 h 596655"/>
              <a:gd name="connsiteX12" fmla="*/ 141151 w 639274"/>
              <a:gd name="connsiteY12" fmla="*/ 245889 h 596655"/>
              <a:gd name="connsiteX13" fmla="*/ 84235 w 639274"/>
              <a:gd name="connsiteY13" fmla="*/ 162874 h 596655"/>
              <a:gd name="connsiteX14" fmla="*/ 1219 w 639274"/>
              <a:gd name="connsiteY14" fmla="*/ 219792 h 596655"/>
              <a:gd name="connsiteX15" fmla="*/ 58136 w 639274"/>
              <a:gd name="connsiteY15" fmla="*/ 302806 h 596655"/>
              <a:gd name="connsiteX16" fmla="*/ 126661 w 639274"/>
              <a:gd name="connsiteY16" fmla="*/ 277427 h 596655"/>
              <a:gd name="connsiteX17" fmla="*/ 220847 w 639274"/>
              <a:gd name="connsiteY17" fmla="*/ 315783 h 596655"/>
              <a:gd name="connsiteX18" fmla="*/ 239940 w 639274"/>
              <a:gd name="connsiteY18" fmla="*/ 401020 h 596655"/>
              <a:gd name="connsiteX19" fmla="*/ 166722 w 639274"/>
              <a:gd name="connsiteY19" fmla="*/ 475176 h 596655"/>
              <a:gd name="connsiteX20" fmla="*/ 73288 w 639274"/>
              <a:gd name="connsiteY20" fmla="*/ 499042 h 596655"/>
              <a:gd name="connsiteX21" fmla="*/ 97154 w 639274"/>
              <a:gd name="connsiteY21" fmla="*/ 592477 h 596655"/>
              <a:gd name="connsiteX22" fmla="*/ 190588 w 639274"/>
              <a:gd name="connsiteY22" fmla="*/ 568610 h 596655"/>
              <a:gd name="connsiteX23" fmla="*/ 190588 w 639274"/>
              <a:gd name="connsiteY23" fmla="*/ 499042 h 596655"/>
              <a:gd name="connsiteX24" fmla="*/ 264574 w 639274"/>
              <a:gd name="connsiteY24" fmla="*/ 425057 h 596655"/>
              <a:gd name="connsiteX25" fmla="*/ 385951 w 639274"/>
              <a:gd name="connsiteY25" fmla="*/ 425057 h 596655"/>
              <a:gd name="connsiteX26" fmla="*/ 459936 w 639274"/>
              <a:gd name="connsiteY26" fmla="*/ 499042 h 596655"/>
              <a:gd name="connsiteX27" fmla="*/ 470164 w 639274"/>
              <a:gd name="connsiteY27" fmla="*/ 582574 h 596655"/>
              <a:gd name="connsiteX28" fmla="*/ 566597 w 639274"/>
              <a:gd name="connsiteY28" fmla="*/ 583193 h 596655"/>
              <a:gd name="connsiteX29" fmla="*/ 567216 w 639274"/>
              <a:gd name="connsiteY29" fmla="*/ 486761 h 596655"/>
              <a:gd name="connsiteX30" fmla="*/ 483887 w 639274"/>
              <a:gd name="connsiteY30" fmla="*/ 476028 h 596655"/>
              <a:gd name="connsiteX31" fmla="*/ 410243 w 639274"/>
              <a:gd name="connsiteY31" fmla="*/ 401617 h 596655"/>
              <a:gd name="connsiteX32" fmla="*/ 431808 w 639274"/>
              <a:gd name="connsiteY32" fmla="*/ 337519 h 596655"/>
              <a:gd name="connsiteX33" fmla="*/ 429762 w 639274"/>
              <a:gd name="connsiteY33" fmla="*/ 316806 h 596655"/>
              <a:gd name="connsiteX34" fmla="*/ 523522 w 639274"/>
              <a:gd name="connsiteY34" fmla="*/ 278279 h 596655"/>
              <a:gd name="connsiteX35" fmla="*/ 603645 w 639274"/>
              <a:gd name="connsiteY35" fmla="*/ 300441 h 596655"/>
              <a:gd name="connsiteX36" fmla="*/ 640638 w 639274"/>
              <a:gd name="connsiteY36" fmla="*/ 210942 h 596655"/>
              <a:gd name="connsiteX37" fmla="*/ 325774 w 639274"/>
              <a:gd name="connsiteY37" fmla="*/ 273165 h 596655"/>
              <a:gd name="connsiteX38" fmla="*/ 355606 w 639274"/>
              <a:gd name="connsiteY38" fmla="*/ 302998 h 596655"/>
              <a:gd name="connsiteX39" fmla="*/ 325774 w 639274"/>
              <a:gd name="connsiteY39" fmla="*/ 332831 h 596655"/>
              <a:gd name="connsiteX40" fmla="*/ 295941 w 639274"/>
              <a:gd name="connsiteY40" fmla="*/ 302998 h 596655"/>
              <a:gd name="connsiteX41" fmla="*/ 325774 w 639274"/>
              <a:gd name="connsiteY41" fmla="*/ 273165 h 596655"/>
              <a:gd name="connsiteX42" fmla="*/ 385439 w 639274"/>
              <a:gd name="connsiteY42" fmla="*/ 392496 h 596655"/>
              <a:gd name="connsiteX43" fmla="*/ 266108 w 639274"/>
              <a:gd name="connsiteY43" fmla="*/ 392496 h 596655"/>
              <a:gd name="connsiteX44" fmla="*/ 266108 w 639274"/>
              <a:gd name="connsiteY44" fmla="*/ 369312 h 596655"/>
              <a:gd name="connsiteX45" fmla="*/ 272075 w 639274"/>
              <a:gd name="connsiteY45" fmla="*/ 357379 h 596655"/>
              <a:gd name="connsiteX46" fmla="*/ 301225 w 639274"/>
              <a:gd name="connsiteY46" fmla="*/ 343144 h 596655"/>
              <a:gd name="connsiteX47" fmla="*/ 325859 w 639274"/>
              <a:gd name="connsiteY47" fmla="*/ 339479 h 596655"/>
              <a:gd name="connsiteX48" fmla="*/ 350492 w 639274"/>
              <a:gd name="connsiteY48" fmla="*/ 343144 h 596655"/>
              <a:gd name="connsiteX49" fmla="*/ 379643 w 639274"/>
              <a:gd name="connsiteY49" fmla="*/ 357379 h 596655"/>
              <a:gd name="connsiteX50" fmla="*/ 385610 w 639274"/>
              <a:gd name="connsiteY50" fmla="*/ 369312 h 596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639274" h="596655">
                <a:moveTo>
                  <a:pt x="640638" y="210942"/>
                </a:moveTo>
                <a:cubicBezTo>
                  <a:pt x="625820" y="176064"/>
                  <a:pt x="585533" y="159802"/>
                  <a:pt x="550655" y="174620"/>
                </a:cubicBezTo>
                <a:cubicBezTo>
                  <a:pt x="522280" y="186676"/>
                  <a:pt x="505428" y="216176"/>
                  <a:pt x="509458" y="246742"/>
                </a:cubicBezTo>
                <a:lnTo>
                  <a:pt x="417914" y="285013"/>
                </a:lnTo>
                <a:cubicBezTo>
                  <a:pt x="401982" y="256949"/>
                  <a:pt x="374171" y="237635"/>
                  <a:pt x="342310" y="232507"/>
                </a:cubicBezTo>
                <a:lnTo>
                  <a:pt x="342310" y="134230"/>
                </a:lnTo>
                <a:cubicBezTo>
                  <a:pt x="378774" y="124814"/>
                  <a:pt x="400701" y="87622"/>
                  <a:pt x="391286" y="51158"/>
                </a:cubicBezTo>
                <a:cubicBezTo>
                  <a:pt x="381871" y="14695"/>
                  <a:pt x="344679" y="-7233"/>
                  <a:pt x="308215" y="2182"/>
                </a:cubicBezTo>
                <a:cubicBezTo>
                  <a:pt x="271751" y="11596"/>
                  <a:pt x="249824" y="48789"/>
                  <a:pt x="259238" y="85253"/>
                </a:cubicBezTo>
                <a:cubicBezTo>
                  <a:pt x="265440" y="109271"/>
                  <a:pt x="284196" y="128028"/>
                  <a:pt x="308215" y="134230"/>
                </a:cubicBezTo>
                <a:lnTo>
                  <a:pt x="308215" y="232422"/>
                </a:lnTo>
                <a:cubicBezTo>
                  <a:pt x="276623" y="237535"/>
                  <a:pt x="249011" y="256600"/>
                  <a:pt x="233036" y="284331"/>
                </a:cubicBezTo>
                <a:lnTo>
                  <a:pt x="141151" y="245889"/>
                </a:lnTo>
                <a:cubicBezTo>
                  <a:pt x="148358" y="207248"/>
                  <a:pt x="122876" y="170081"/>
                  <a:pt x="84235" y="162874"/>
                </a:cubicBezTo>
                <a:cubicBezTo>
                  <a:pt x="45593" y="155667"/>
                  <a:pt x="8426" y="181151"/>
                  <a:pt x="1219" y="219792"/>
                </a:cubicBezTo>
                <a:cubicBezTo>
                  <a:pt x="-5988" y="258433"/>
                  <a:pt x="19495" y="295599"/>
                  <a:pt x="58136" y="302806"/>
                </a:cubicBezTo>
                <a:cubicBezTo>
                  <a:pt x="83909" y="307613"/>
                  <a:pt x="110237" y="297862"/>
                  <a:pt x="126661" y="277427"/>
                </a:cubicBezTo>
                <a:lnTo>
                  <a:pt x="220847" y="315783"/>
                </a:lnTo>
                <a:cubicBezTo>
                  <a:pt x="214670" y="345619"/>
                  <a:pt x="221626" y="376670"/>
                  <a:pt x="239940" y="401020"/>
                </a:cubicBezTo>
                <a:lnTo>
                  <a:pt x="166722" y="475176"/>
                </a:lnTo>
                <a:cubicBezTo>
                  <a:pt x="134331" y="455965"/>
                  <a:pt x="92499" y="466650"/>
                  <a:pt x="73288" y="499042"/>
                </a:cubicBezTo>
                <a:cubicBezTo>
                  <a:pt x="54077" y="531434"/>
                  <a:pt x="64762" y="573265"/>
                  <a:pt x="97154" y="592477"/>
                </a:cubicBezTo>
                <a:cubicBezTo>
                  <a:pt x="129546" y="611687"/>
                  <a:pt x="171378" y="601002"/>
                  <a:pt x="190588" y="568610"/>
                </a:cubicBezTo>
                <a:cubicBezTo>
                  <a:pt x="203307" y="547165"/>
                  <a:pt x="203307" y="520488"/>
                  <a:pt x="190588" y="499042"/>
                </a:cubicBezTo>
                <a:lnTo>
                  <a:pt x="264574" y="425057"/>
                </a:lnTo>
                <a:cubicBezTo>
                  <a:pt x="301063" y="450404"/>
                  <a:pt x="349462" y="450404"/>
                  <a:pt x="385951" y="425057"/>
                </a:cubicBezTo>
                <a:lnTo>
                  <a:pt x="459936" y="499042"/>
                </a:lnTo>
                <a:cubicBezTo>
                  <a:pt x="444292" y="526042"/>
                  <a:pt x="448468" y="560146"/>
                  <a:pt x="470164" y="582574"/>
                </a:cubicBezTo>
                <a:cubicBezTo>
                  <a:pt x="496623" y="609374"/>
                  <a:pt x="539797" y="609651"/>
                  <a:pt x="566597" y="583193"/>
                </a:cubicBezTo>
                <a:cubicBezTo>
                  <a:pt x="593397" y="556735"/>
                  <a:pt x="593674" y="513561"/>
                  <a:pt x="567216" y="486761"/>
                </a:cubicBezTo>
                <a:cubicBezTo>
                  <a:pt x="545204" y="464464"/>
                  <a:pt x="510831" y="460037"/>
                  <a:pt x="483887" y="476028"/>
                </a:cubicBezTo>
                <a:lnTo>
                  <a:pt x="410243" y="401617"/>
                </a:lnTo>
                <a:cubicBezTo>
                  <a:pt x="424241" y="383180"/>
                  <a:pt x="431815" y="360666"/>
                  <a:pt x="431808" y="337519"/>
                </a:cubicBezTo>
                <a:cubicBezTo>
                  <a:pt x="431820" y="330563"/>
                  <a:pt x="431135" y="323624"/>
                  <a:pt x="429762" y="316806"/>
                </a:cubicBezTo>
                <a:lnTo>
                  <a:pt x="523522" y="278279"/>
                </a:lnTo>
                <a:cubicBezTo>
                  <a:pt x="542119" y="302974"/>
                  <a:pt x="575002" y="312070"/>
                  <a:pt x="603645" y="300441"/>
                </a:cubicBezTo>
                <a:cubicBezTo>
                  <a:pt x="638234" y="285604"/>
                  <a:pt x="654657" y="245871"/>
                  <a:pt x="640638" y="210942"/>
                </a:cubicBezTo>
                <a:close/>
                <a:moveTo>
                  <a:pt x="325774" y="273165"/>
                </a:moveTo>
                <a:cubicBezTo>
                  <a:pt x="342250" y="273165"/>
                  <a:pt x="355606" y="286522"/>
                  <a:pt x="355606" y="302998"/>
                </a:cubicBezTo>
                <a:cubicBezTo>
                  <a:pt x="355606" y="319474"/>
                  <a:pt x="342250" y="332831"/>
                  <a:pt x="325774" y="332831"/>
                </a:cubicBezTo>
                <a:cubicBezTo>
                  <a:pt x="309297" y="332831"/>
                  <a:pt x="295941" y="319474"/>
                  <a:pt x="295941" y="302998"/>
                </a:cubicBezTo>
                <a:cubicBezTo>
                  <a:pt x="295941" y="286522"/>
                  <a:pt x="309297" y="273165"/>
                  <a:pt x="325774" y="273165"/>
                </a:cubicBezTo>
                <a:close/>
                <a:moveTo>
                  <a:pt x="385439" y="392496"/>
                </a:moveTo>
                <a:lnTo>
                  <a:pt x="266108" y="392496"/>
                </a:lnTo>
                <a:lnTo>
                  <a:pt x="266108" y="369312"/>
                </a:lnTo>
                <a:cubicBezTo>
                  <a:pt x="266221" y="364644"/>
                  <a:pt x="268409" y="360270"/>
                  <a:pt x="272075" y="357379"/>
                </a:cubicBezTo>
                <a:cubicBezTo>
                  <a:pt x="280920" y="351025"/>
                  <a:pt x="290776" y="346213"/>
                  <a:pt x="301225" y="343144"/>
                </a:cubicBezTo>
                <a:cubicBezTo>
                  <a:pt x="309239" y="340844"/>
                  <a:pt x="317522" y="339611"/>
                  <a:pt x="325859" y="339479"/>
                </a:cubicBezTo>
                <a:cubicBezTo>
                  <a:pt x="334204" y="339504"/>
                  <a:pt x="342501" y="340739"/>
                  <a:pt x="350492" y="343144"/>
                </a:cubicBezTo>
                <a:cubicBezTo>
                  <a:pt x="361064" y="345890"/>
                  <a:pt x="370977" y="350730"/>
                  <a:pt x="379643" y="357379"/>
                </a:cubicBezTo>
                <a:cubicBezTo>
                  <a:pt x="383309" y="360270"/>
                  <a:pt x="385496" y="364644"/>
                  <a:pt x="385610" y="369312"/>
                </a:cubicBezTo>
                <a:close/>
              </a:path>
            </a:pathLst>
          </a:custGeom>
          <a:ln/>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endParaRPr lang="en-IN"/>
          </a:p>
        </p:txBody>
      </p:sp>
      <p:grpSp>
        <p:nvGrpSpPr>
          <p:cNvPr id="94" name="Google Shape;445;p38"/>
          <p:cNvGrpSpPr/>
          <p:nvPr/>
        </p:nvGrpSpPr>
        <p:grpSpPr>
          <a:xfrm>
            <a:off x="1522000" y="1817541"/>
            <a:ext cx="367547" cy="437980"/>
            <a:chOff x="1246775" y="910975"/>
            <a:chExt cx="439650" cy="523900"/>
          </a:xfrm>
        </p:grpSpPr>
        <p:sp>
          <p:nvSpPr>
            <p:cNvPr id="96" name="Google Shape;446;p38"/>
            <p:cNvSpPr/>
            <p:nvPr/>
          </p:nvSpPr>
          <p:spPr>
            <a:xfrm>
              <a:off x="1246775" y="970800"/>
              <a:ext cx="378575" cy="464075"/>
            </a:xfrm>
            <a:custGeom>
              <a:avLst/>
              <a:gdLst/>
              <a:ahLst/>
              <a:cxnLst/>
              <a:rect l="l" t="t" r="r" b="b"/>
              <a:pathLst>
                <a:path w="15143" h="18563" extrusionOk="0">
                  <a:moveTo>
                    <a:pt x="782" y="1"/>
                  </a:moveTo>
                  <a:lnTo>
                    <a:pt x="636" y="25"/>
                  </a:lnTo>
                  <a:lnTo>
                    <a:pt x="489" y="50"/>
                  </a:lnTo>
                  <a:lnTo>
                    <a:pt x="343" y="123"/>
                  </a:lnTo>
                  <a:lnTo>
                    <a:pt x="220" y="221"/>
                  </a:lnTo>
                  <a:lnTo>
                    <a:pt x="123" y="318"/>
                  </a:lnTo>
                  <a:lnTo>
                    <a:pt x="74" y="465"/>
                  </a:lnTo>
                  <a:lnTo>
                    <a:pt x="25" y="587"/>
                  </a:lnTo>
                  <a:lnTo>
                    <a:pt x="1" y="758"/>
                  </a:lnTo>
                  <a:lnTo>
                    <a:pt x="1" y="17756"/>
                  </a:lnTo>
                  <a:lnTo>
                    <a:pt x="25" y="17903"/>
                  </a:lnTo>
                  <a:lnTo>
                    <a:pt x="74" y="18049"/>
                  </a:lnTo>
                  <a:lnTo>
                    <a:pt x="123" y="18196"/>
                  </a:lnTo>
                  <a:lnTo>
                    <a:pt x="220" y="18318"/>
                  </a:lnTo>
                  <a:lnTo>
                    <a:pt x="343" y="18416"/>
                  </a:lnTo>
                  <a:lnTo>
                    <a:pt x="489" y="18489"/>
                  </a:lnTo>
                  <a:lnTo>
                    <a:pt x="636" y="18538"/>
                  </a:lnTo>
                  <a:lnTo>
                    <a:pt x="782" y="18562"/>
                  </a:lnTo>
                  <a:lnTo>
                    <a:pt x="14361" y="18562"/>
                  </a:lnTo>
                  <a:lnTo>
                    <a:pt x="14508" y="18538"/>
                  </a:lnTo>
                  <a:lnTo>
                    <a:pt x="14654" y="18489"/>
                  </a:lnTo>
                  <a:lnTo>
                    <a:pt x="14801" y="18416"/>
                  </a:lnTo>
                  <a:lnTo>
                    <a:pt x="14923" y="18318"/>
                  </a:lnTo>
                  <a:lnTo>
                    <a:pt x="15021" y="18196"/>
                  </a:lnTo>
                  <a:lnTo>
                    <a:pt x="15070" y="18049"/>
                  </a:lnTo>
                  <a:lnTo>
                    <a:pt x="15118" y="17903"/>
                  </a:lnTo>
                  <a:lnTo>
                    <a:pt x="15143" y="17756"/>
                  </a:lnTo>
                  <a:lnTo>
                    <a:pt x="15143" y="16608"/>
                  </a:lnTo>
                  <a:lnTo>
                    <a:pt x="2736" y="16608"/>
                  </a:lnTo>
                  <a:lnTo>
                    <a:pt x="2589" y="16584"/>
                  </a:lnTo>
                  <a:lnTo>
                    <a:pt x="2443" y="16535"/>
                  </a:lnTo>
                  <a:lnTo>
                    <a:pt x="2296" y="16462"/>
                  </a:lnTo>
                  <a:lnTo>
                    <a:pt x="2174" y="16364"/>
                  </a:lnTo>
                  <a:lnTo>
                    <a:pt x="2077" y="16242"/>
                  </a:lnTo>
                  <a:lnTo>
                    <a:pt x="2028" y="16096"/>
                  </a:lnTo>
                  <a:lnTo>
                    <a:pt x="1979" y="15949"/>
                  </a:lnTo>
                  <a:lnTo>
                    <a:pt x="1954" y="15802"/>
                  </a:lnTo>
                  <a:lnTo>
                    <a:pt x="1954" y="1"/>
                  </a:lnTo>
                  <a:close/>
                </a:path>
              </a:pathLst>
            </a:custGeom>
            <a:ln/>
          </p:spPr>
          <p:style>
            <a:lnRef idx="1">
              <a:schemeClr val="accent2"/>
            </a:lnRef>
            <a:fillRef idx="3">
              <a:schemeClr val="accent2"/>
            </a:fillRef>
            <a:effectRef idx="2">
              <a:schemeClr val="accent2"/>
            </a:effectRef>
            <a:fontRef idx="minor">
              <a:schemeClr val="lt1"/>
            </a:fontRef>
          </p:style>
          <p:txBody>
            <a:bodyPr spcFirstLastPara="1" wrap="square" lIns="91425" tIns="91425" rIns="91425" bIns="91425" anchor="ctr" anchorCtr="0">
              <a:noAutofit/>
            </a:bodyPr>
            <a:lstStyle/>
            <a:p>
              <a:endParaRPr>
                <a:solidFill>
                  <a:srgbClr val="00001A"/>
                </a:solidFill>
              </a:endParaRPr>
            </a:p>
          </p:txBody>
        </p:sp>
        <p:sp>
          <p:nvSpPr>
            <p:cNvPr id="97" name="Google Shape;447;p38"/>
            <p:cNvSpPr/>
            <p:nvPr/>
          </p:nvSpPr>
          <p:spPr>
            <a:xfrm>
              <a:off x="1307825" y="910975"/>
              <a:ext cx="378600" cy="464050"/>
            </a:xfrm>
            <a:custGeom>
              <a:avLst/>
              <a:gdLst/>
              <a:ahLst/>
              <a:cxnLst/>
              <a:rect l="l" t="t" r="r" b="b"/>
              <a:pathLst>
                <a:path w="15144" h="18562" extrusionOk="0">
                  <a:moveTo>
                    <a:pt x="782" y="0"/>
                  </a:moveTo>
                  <a:lnTo>
                    <a:pt x="636" y="25"/>
                  </a:lnTo>
                  <a:lnTo>
                    <a:pt x="489" y="74"/>
                  </a:lnTo>
                  <a:lnTo>
                    <a:pt x="343" y="147"/>
                  </a:lnTo>
                  <a:lnTo>
                    <a:pt x="221" y="244"/>
                  </a:lnTo>
                  <a:lnTo>
                    <a:pt x="123" y="342"/>
                  </a:lnTo>
                  <a:lnTo>
                    <a:pt x="74" y="489"/>
                  </a:lnTo>
                  <a:lnTo>
                    <a:pt x="25" y="635"/>
                  </a:lnTo>
                  <a:lnTo>
                    <a:pt x="1" y="782"/>
                  </a:lnTo>
                  <a:lnTo>
                    <a:pt x="1" y="17780"/>
                  </a:lnTo>
                  <a:lnTo>
                    <a:pt x="25" y="17951"/>
                  </a:lnTo>
                  <a:lnTo>
                    <a:pt x="74" y="18098"/>
                  </a:lnTo>
                  <a:lnTo>
                    <a:pt x="123" y="18220"/>
                  </a:lnTo>
                  <a:lnTo>
                    <a:pt x="221" y="18342"/>
                  </a:lnTo>
                  <a:lnTo>
                    <a:pt x="343" y="18440"/>
                  </a:lnTo>
                  <a:lnTo>
                    <a:pt x="489" y="18513"/>
                  </a:lnTo>
                  <a:lnTo>
                    <a:pt x="636" y="18562"/>
                  </a:lnTo>
                  <a:lnTo>
                    <a:pt x="14508" y="18562"/>
                  </a:lnTo>
                  <a:lnTo>
                    <a:pt x="14655" y="18513"/>
                  </a:lnTo>
                  <a:lnTo>
                    <a:pt x="14801" y="18440"/>
                  </a:lnTo>
                  <a:lnTo>
                    <a:pt x="14923" y="18342"/>
                  </a:lnTo>
                  <a:lnTo>
                    <a:pt x="15021" y="18220"/>
                  </a:lnTo>
                  <a:lnTo>
                    <a:pt x="15070" y="18098"/>
                  </a:lnTo>
                  <a:lnTo>
                    <a:pt x="15119" y="17951"/>
                  </a:lnTo>
                  <a:lnTo>
                    <a:pt x="15143" y="17780"/>
                  </a:lnTo>
                  <a:lnTo>
                    <a:pt x="15143" y="3859"/>
                  </a:lnTo>
                  <a:lnTo>
                    <a:pt x="12554" y="3859"/>
                  </a:lnTo>
                  <a:lnTo>
                    <a:pt x="12286" y="3835"/>
                  </a:lnTo>
                  <a:lnTo>
                    <a:pt x="12066" y="3761"/>
                  </a:lnTo>
                  <a:lnTo>
                    <a:pt x="11846" y="3664"/>
                  </a:lnTo>
                  <a:lnTo>
                    <a:pt x="11651" y="3493"/>
                  </a:lnTo>
                  <a:lnTo>
                    <a:pt x="11504" y="3297"/>
                  </a:lnTo>
                  <a:lnTo>
                    <a:pt x="11382" y="3102"/>
                  </a:lnTo>
                  <a:lnTo>
                    <a:pt x="11309" y="2858"/>
                  </a:lnTo>
                  <a:lnTo>
                    <a:pt x="11284" y="2589"/>
                  </a:lnTo>
                  <a:lnTo>
                    <a:pt x="11284" y="0"/>
                  </a:lnTo>
                  <a:close/>
                </a:path>
              </a:pathLst>
            </a:custGeom>
            <a:ln/>
          </p:spPr>
          <p:style>
            <a:lnRef idx="1">
              <a:schemeClr val="accent2"/>
            </a:lnRef>
            <a:fillRef idx="3">
              <a:schemeClr val="accent2"/>
            </a:fillRef>
            <a:effectRef idx="2">
              <a:schemeClr val="accent2"/>
            </a:effectRef>
            <a:fontRef idx="minor">
              <a:schemeClr val="lt1"/>
            </a:fontRef>
          </p:style>
          <p:txBody>
            <a:bodyPr spcFirstLastPara="1" wrap="square" lIns="91425" tIns="91425" rIns="91425" bIns="91425" anchor="ctr" anchorCtr="0">
              <a:noAutofit/>
            </a:bodyPr>
            <a:lstStyle/>
            <a:p>
              <a:endParaRPr>
                <a:solidFill>
                  <a:srgbClr val="00001A"/>
                </a:solidFill>
              </a:endParaRPr>
            </a:p>
          </p:txBody>
        </p:sp>
        <p:sp>
          <p:nvSpPr>
            <p:cNvPr id="98" name="Google Shape;448;p38"/>
            <p:cNvSpPr/>
            <p:nvPr/>
          </p:nvSpPr>
          <p:spPr>
            <a:xfrm>
              <a:off x="1602125" y="910975"/>
              <a:ext cx="84300" cy="84275"/>
            </a:xfrm>
            <a:custGeom>
              <a:avLst/>
              <a:gdLst/>
              <a:ahLst/>
              <a:cxnLst/>
              <a:rect l="l" t="t" r="r" b="b"/>
              <a:pathLst>
                <a:path w="3372" h="3371" extrusionOk="0">
                  <a:moveTo>
                    <a:pt x="1" y="0"/>
                  </a:moveTo>
                  <a:lnTo>
                    <a:pt x="1" y="2589"/>
                  </a:lnTo>
                  <a:lnTo>
                    <a:pt x="1" y="2760"/>
                  </a:lnTo>
                  <a:lnTo>
                    <a:pt x="50" y="2907"/>
                  </a:lnTo>
                  <a:lnTo>
                    <a:pt x="123" y="3029"/>
                  </a:lnTo>
                  <a:lnTo>
                    <a:pt x="221" y="3151"/>
                  </a:lnTo>
                  <a:lnTo>
                    <a:pt x="343" y="3249"/>
                  </a:lnTo>
                  <a:lnTo>
                    <a:pt x="465" y="3322"/>
                  </a:lnTo>
                  <a:lnTo>
                    <a:pt x="611" y="3371"/>
                  </a:lnTo>
                  <a:lnTo>
                    <a:pt x="3371" y="3371"/>
                  </a:lnTo>
                  <a:lnTo>
                    <a:pt x="1" y="0"/>
                  </a:lnTo>
                  <a:close/>
                </a:path>
              </a:pathLst>
            </a:custGeom>
            <a:ln/>
          </p:spPr>
          <p:style>
            <a:lnRef idx="1">
              <a:schemeClr val="accent2"/>
            </a:lnRef>
            <a:fillRef idx="3">
              <a:schemeClr val="accent2"/>
            </a:fillRef>
            <a:effectRef idx="2">
              <a:schemeClr val="accent2"/>
            </a:effectRef>
            <a:fontRef idx="minor">
              <a:schemeClr val="lt1"/>
            </a:fontRef>
          </p:style>
          <p:txBody>
            <a:bodyPr spcFirstLastPara="1" wrap="square" lIns="91425" tIns="91425" rIns="91425" bIns="91425" anchor="ctr" anchorCtr="0">
              <a:noAutofit/>
            </a:bodyPr>
            <a:lstStyle/>
            <a:p>
              <a:endParaRPr>
                <a:solidFill>
                  <a:srgbClr val="00001A"/>
                </a:solidFill>
              </a:endParaRPr>
            </a:p>
          </p:txBody>
        </p:sp>
      </p:grpSp>
      <p:grpSp>
        <p:nvGrpSpPr>
          <p:cNvPr id="99" name="Google Shape;495;p38"/>
          <p:cNvGrpSpPr/>
          <p:nvPr/>
        </p:nvGrpSpPr>
        <p:grpSpPr>
          <a:xfrm>
            <a:off x="1473468" y="3242672"/>
            <a:ext cx="358351" cy="381822"/>
            <a:chOff x="5970800" y="1619250"/>
            <a:chExt cx="428650" cy="456725"/>
          </a:xfrm>
        </p:grpSpPr>
        <p:sp>
          <p:nvSpPr>
            <p:cNvPr id="100" name="Google Shape;496;p38"/>
            <p:cNvSpPr/>
            <p:nvPr/>
          </p:nvSpPr>
          <p:spPr>
            <a:xfrm>
              <a:off x="5970800" y="1674200"/>
              <a:ext cx="377975" cy="377950"/>
            </a:xfrm>
            <a:custGeom>
              <a:avLst/>
              <a:gdLst/>
              <a:ahLst/>
              <a:cxnLst/>
              <a:rect l="l" t="t" r="r" b="b"/>
              <a:pathLst>
                <a:path w="15119" h="15118" extrusionOk="0">
                  <a:moveTo>
                    <a:pt x="7181" y="0"/>
                  </a:moveTo>
                  <a:lnTo>
                    <a:pt x="6790" y="49"/>
                  </a:lnTo>
                  <a:lnTo>
                    <a:pt x="6424" y="98"/>
                  </a:lnTo>
                  <a:lnTo>
                    <a:pt x="6058" y="147"/>
                  </a:lnTo>
                  <a:lnTo>
                    <a:pt x="5691" y="244"/>
                  </a:lnTo>
                  <a:lnTo>
                    <a:pt x="5325" y="342"/>
                  </a:lnTo>
                  <a:lnTo>
                    <a:pt x="4983" y="464"/>
                  </a:lnTo>
                  <a:lnTo>
                    <a:pt x="4641" y="586"/>
                  </a:lnTo>
                  <a:lnTo>
                    <a:pt x="4299" y="733"/>
                  </a:lnTo>
                  <a:lnTo>
                    <a:pt x="3982" y="904"/>
                  </a:lnTo>
                  <a:lnTo>
                    <a:pt x="3664" y="1099"/>
                  </a:lnTo>
                  <a:lnTo>
                    <a:pt x="3347" y="1295"/>
                  </a:lnTo>
                  <a:lnTo>
                    <a:pt x="3053" y="1490"/>
                  </a:lnTo>
                  <a:lnTo>
                    <a:pt x="2760" y="1734"/>
                  </a:lnTo>
                  <a:lnTo>
                    <a:pt x="2492" y="1954"/>
                  </a:lnTo>
                  <a:lnTo>
                    <a:pt x="2223" y="2223"/>
                  </a:lnTo>
                  <a:lnTo>
                    <a:pt x="1979" y="2467"/>
                  </a:lnTo>
                  <a:lnTo>
                    <a:pt x="1735" y="2760"/>
                  </a:lnTo>
                  <a:lnTo>
                    <a:pt x="1515" y="3029"/>
                  </a:lnTo>
                  <a:lnTo>
                    <a:pt x="1295" y="3322"/>
                  </a:lnTo>
                  <a:lnTo>
                    <a:pt x="1100" y="3639"/>
                  </a:lnTo>
                  <a:lnTo>
                    <a:pt x="929" y="3957"/>
                  </a:lnTo>
                  <a:lnTo>
                    <a:pt x="758" y="4274"/>
                  </a:lnTo>
                  <a:lnTo>
                    <a:pt x="611" y="4616"/>
                  </a:lnTo>
                  <a:lnTo>
                    <a:pt x="465" y="4958"/>
                  </a:lnTo>
                  <a:lnTo>
                    <a:pt x="343" y="5300"/>
                  </a:lnTo>
                  <a:lnTo>
                    <a:pt x="245" y="5666"/>
                  </a:lnTo>
                  <a:lnTo>
                    <a:pt x="172" y="6033"/>
                  </a:lnTo>
                  <a:lnTo>
                    <a:pt x="98" y="6399"/>
                  </a:lnTo>
                  <a:lnTo>
                    <a:pt x="49" y="6790"/>
                  </a:lnTo>
                  <a:lnTo>
                    <a:pt x="25" y="7156"/>
                  </a:lnTo>
                  <a:lnTo>
                    <a:pt x="1" y="7547"/>
                  </a:lnTo>
                  <a:lnTo>
                    <a:pt x="25" y="7938"/>
                  </a:lnTo>
                  <a:lnTo>
                    <a:pt x="49" y="8328"/>
                  </a:lnTo>
                  <a:lnTo>
                    <a:pt x="98" y="8695"/>
                  </a:lnTo>
                  <a:lnTo>
                    <a:pt x="172" y="9085"/>
                  </a:lnTo>
                  <a:lnTo>
                    <a:pt x="245" y="9452"/>
                  </a:lnTo>
                  <a:lnTo>
                    <a:pt x="343" y="9794"/>
                  </a:lnTo>
                  <a:lnTo>
                    <a:pt x="465" y="10160"/>
                  </a:lnTo>
                  <a:lnTo>
                    <a:pt x="611" y="10502"/>
                  </a:lnTo>
                  <a:lnTo>
                    <a:pt x="758" y="10820"/>
                  </a:lnTo>
                  <a:lnTo>
                    <a:pt x="929" y="11161"/>
                  </a:lnTo>
                  <a:lnTo>
                    <a:pt x="1100" y="11479"/>
                  </a:lnTo>
                  <a:lnTo>
                    <a:pt x="1295" y="11772"/>
                  </a:lnTo>
                  <a:lnTo>
                    <a:pt x="1515" y="12065"/>
                  </a:lnTo>
                  <a:lnTo>
                    <a:pt x="1735" y="12358"/>
                  </a:lnTo>
                  <a:lnTo>
                    <a:pt x="1979" y="12627"/>
                  </a:lnTo>
                  <a:lnTo>
                    <a:pt x="2223" y="12895"/>
                  </a:lnTo>
                  <a:lnTo>
                    <a:pt x="2492" y="13140"/>
                  </a:lnTo>
                  <a:lnTo>
                    <a:pt x="2760" y="13384"/>
                  </a:lnTo>
                  <a:lnTo>
                    <a:pt x="3053" y="13604"/>
                  </a:lnTo>
                  <a:lnTo>
                    <a:pt x="3347" y="13824"/>
                  </a:lnTo>
                  <a:lnTo>
                    <a:pt x="3664" y="14019"/>
                  </a:lnTo>
                  <a:lnTo>
                    <a:pt x="3982" y="14190"/>
                  </a:lnTo>
                  <a:lnTo>
                    <a:pt x="4299" y="14361"/>
                  </a:lnTo>
                  <a:lnTo>
                    <a:pt x="4641" y="14507"/>
                  </a:lnTo>
                  <a:lnTo>
                    <a:pt x="4983" y="14654"/>
                  </a:lnTo>
                  <a:lnTo>
                    <a:pt x="5325" y="14776"/>
                  </a:lnTo>
                  <a:lnTo>
                    <a:pt x="5691" y="14874"/>
                  </a:lnTo>
                  <a:lnTo>
                    <a:pt x="6058" y="14947"/>
                  </a:lnTo>
                  <a:lnTo>
                    <a:pt x="6424" y="15020"/>
                  </a:lnTo>
                  <a:lnTo>
                    <a:pt x="6790" y="15069"/>
                  </a:lnTo>
                  <a:lnTo>
                    <a:pt x="7181" y="15094"/>
                  </a:lnTo>
                  <a:lnTo>
                    <a:pt x="7572" y="15118"/>
                  </a:lnTo>
                  <a:lnTo>
                    <a:pt x="7963" y="15094"/>
                  </a:lnTo>
                  <a:lnTo>
                    <a:pt x="8329" y="15069"/>
                  </a:lnTo>
                  <a:lnTo>
                    <a:pt x="8720" y="15020"/>
                  </a:lnTo>
                  <a:lnTo>
                    <a:pt x="9086" y="14947"/>
                  </a:lnTo>
                  <a:lnTo>
                    <a:pt x="9452" y="14874"/>
                  </a:lnTo>
                  <a:lnTo>
                    <a:pt x="9819" y="14776"/>
                  </a:lnTo>
                  <a:lnTo>
                    <a:pt x="10161" y="14654"/>
                  </a:lnTo>
                  <a:lnTo>
                    <a:pt x="10503" y="14507"/>
                  </a:lnTo>
                  <a:lnTo>
                    <a:pt x="10844" y="14361"/>
                  </a:lnTo>
                  <a:lnTo>
                    <a:pt x="11162" y="14190"/>
                  </a:lnTo>
                  <a:lnTo>
                    <a:pt x="11479" y="14019"/>
                  </a:lnTo>
                  <a:lnTo>
                    <a:pt x="11797" y="13824"/>
                  </a:lnTo>
                  <a:lnTo>
                    <a:pt x="12090" y="13604"/>
                  </a:lnTo>
                  <a:lnTo>
                    <a:pt x="12383" y="13384"/>
                  </a:lnTo>
                  <a:lnTo>
                    <a:pt x="12652" y="13140"/>
                  </a:lnTo>
                  <a:lnTo>
                    <a:pt x="12920" y="12895"/>
                  </a:lnTo>
                  <a:lnTo>
                    <a:pt x="13165" y="12627"/>
                  </a:lnTo>
                  <a:lnTo>
                    <a:pt x="13409" y="12358"/>
                  </a:lnTo>
                  <a:lnTo>
                    <a:pt x="13629" y="12065"/>
                  </a:lnTo>
                  <a:lnTo>
                    <a:pt x="13824" y="11772"/>
                  </a:lnTo>
                  <a:lnTo>
                    <a:pt x="14019" y="11479"/>
                  </a:lnTo>
                  <a:lnTo>
                    <a:pt x="14215" y="11161"/>
                  </a:lnTo>
                  <a:lnTo>
                    <a:pt x="14386" y="10820"/>
                  </a:lnTo>
                  <a:lnTo>
                    <a:pt x="14532" y="10502"/>
                  </a:lnTo>
                  <a:lnTo>
                    <a:pt x="14654" y="10160"/>
                  </a:lnTo>
                  <a:lnTo>
                    <a:pt x="14777" y="9794"/>
                  </a:lnTo>
                  <a:lnTo>
                    <a:pt x="14899" y="9452"/>
                  </a:lnTo>
                  <a:lnTo>
                    <a:pt x="14972" y="9085"/>
                  </a:lnTo>
                  <a:lnTo>
                    <a:pt x="15045" y="8695"/>
                  </a:lnTo>
                  <a:lnTo>
                    <a:pt x="15094" y="8328"/>
                  </a:lnTo>
                  <a:lnTo>
                    <a:pt x="15118" y="7938"/>
                  </a:lnTo>
                  <a:lnTo>
                    <a:pt x="15118" y="7547"/>
                  </a:lnTo>
                  <a:lnTo>
                    <a:pt x="15094" y="6936"/>
                  </a:lnTo>
                  <a:lnTo>
                    <a:pt x="15021" y="6326"/>
                  </a:lnTo>
                  <a:lnTo>
                    <a:pt x="14899" y="5740"/>
                  </a:lnTo>
                  <a:lnTo>
                    <a:pt x="14728" y="5178"/>
                  </a:lnTo>
                  <a:lnTo>
                    <a:pt x="14532" y="4616"/>
                  </a:lnTo>
                  <a:lnTo>
                    <a:pt x="14288" y="4079"/>
                  </a:lnTo>
                  <a:lnTo>
                    <a:pt x="13995" y="3590"/>
                  </a:lnTo>
                  <a:lnTo>
                    <a:pt x="13653" y="3102"/>
                  </a:lnTo>
                  <a:lnTo>
                    <a:pt x="13458" y="3053"/>
                  </a:lnTo>
                  <a:lnTo>
                    <a:pt x="12163" y="4347"/>
                  </a:lnTo>
                  <a:lnTo>
                    <a:pt x="12383" y="4689"/>
                  </a:lnTo>
                  <a:lnTo>
                    <a:pt x="12578" y="5056"/>
                  </a:lnTo>
                  <a:lnTo>
                    <a:pt x="12749" y="5446"/>
                  </a:lnTo>
                  <a:lnTo>
                    <a:pt x="12896" y="5837"/>
                  </a:lnTo>
                  <a:lnTo>
                    <a:pt x="13018" y="6252"/>
                  </a:lnTo>
                  <a:lnTo>
                    <a:pt x="13091" y="6668"/>
                  </a:lnTo>
                  <a:lnTo>
                    <a:pt x="13165" y="7107"/>
                  </a:lnTo>
                  <a:lnTo>
                    <a:pt x="13165" y="7547"/>
                  </a:lnTo>
                  <a:lnTo>
                    <a:pt x="13140" y="8133"/>
                  </a:lnTo>
                  <a:lnTo>
                    <a:pt x="13067" y="8695"/>
                  </a:lnTo>
                  <a:lnTo>
                    <a:pt x="12920" y="9208"/>
                  </a:lnTo>
                  <a:lnTo>
                    <a:pt x="12725" y="9745"/>
                  </a:lnTo>
                  <a:lnTo>
                    <a:pt x="12505" y="10233"/>
                  </a:lnTo>
                  <a:lnTo>
                    <a:pt x="12212" y="10673"/>
                  </a:lnTo>
                  <a:lnTo>
                    <a:pt x="11895" y="11113"/>
                  </a:lnTo>
                  <a:lnTo>
                    <a:pt x="11528" y="11503"/>
                  </a:lnTo>
                  <a:lnTo>
                    <a:pt x="11138" y="11870"/>
                  </a:lnTo>
                  <a:lnTo>
                    <a:pt x="10698" y="12187"/>
                  </a:lnTo>
                  <a:lnTo>
                    <a:pt x="10234" y="12480"/>
                  </a:lnTo>
                  <a:lnTo>
                    <a:pt x="9745" y="12725"/>
                  </a:lnTo>
                  <a:lnTo>
                    <a:pt x="9233" y="12895"/>
                  </a:lnTo>
                  <a:lnTo>
                    <a:pt x="8695" y="13042"/>
                  </a:lnTo>
                  <a:lnTo>
                    <a:pt x="8133" y="13140"/>
                  </a:lnTo>
                  <a:lnTo>
                    <a:pt x="7572" y="13164"/>
                  </a:lnTo>
                  <a:lnTo>
                    <a:pt x="6986" y="13140"/>
                  </a:lnTo>
                  <a:lnTo>
                    <a:pt x="6448" y="13042"/>
                  </a:lnTo>
                  <a:lnTo>
                    <a:pt x="5911" y="12895"/>
                  </a:lnTo>
                  <a:lnTo>
                    <a:pt x="5398" y="12725"/>
                  </a:lnTo>
                  <a:lnTo>
                    <a:pt x="4910" y="12480"/>
                  </a:lnTo>
                  <a:lnTo>
                    <a:pt x="4446" y="12187"/>
                  </a:lnTo>
                  <a:lnTo>
                    <a:pt x="4006" y="11870"/>
                  </a:lnTo>
                  <a:lnTo>
                    <a:pt x="3615" y="11503"/>
                  </a:lnTo>
                  <a:lnTo>
                    <a:pt x="3249" y="11113"/>
                  </a:lnTo>
                  <a:lnTo>
                    <a:pt x="2931" y="10673"/>
                  </a:lnTo>
                  <a:lnTo>
                    <a:pt x="2638" y="10233"/>
                  </a:lnTo>
                  <a:lnTo>
                    <a:pt x="2418" y="9745"/>
                  </a:lnTo>
                  <a:lnTo>
                    <a:pt x="2223" y="9208"/>
                  </a:lnTo>
                  <a:lnTo>
                    <a:pt x="2077" y="8695"/>
                  </a:lnTo>
                  <a:lnTo>
                    <a:pt x="2003" y="8133"/>
                  </a:lnTo>
                  <a:lnTo>
                    <a:pt x="1954" y="7547"/>
                  </a:lnTo>
                  <a:lnTo>
                    <a:pt x="2003" y="6985"/>
                  </a:lnTo>
                  <a:lnTo>
                    <a:pt x="2077" y="6423"/>
                  </a:lnTo>
                  <a:lnTo>
                    <a:pt x="2223" y="5886"/>
                  </a:lnTo>
                  <a:lnTo>
                    <a:pt x="2418" y="5373"/>
                  </a:lnTo>
                  <a:lnTo>
                    <a:pt x="2638" y="4885"/>
                  </a:lnTo>
                  <a:lnTo>
                    <a:pt x="2931" y="4421"/>
                  </a:lnTo>
                  <a:lnTo>
                    <a:pt x="3249" y="4005"/>
                  </a:lnTo>
                  <a:lnTo>
                    <a:pt x="3615" y="3590"/>
                  </a:lnTo>
                  <a:lnTo>
                    <a:pt x="4006" y="3224"/>
                  </a:lnTo>
                  <a:lnTo>
                    <a:pt x="4446" y="2906"/>
                  </a:lnTo>
                  <a:lnTo>
                    <a:pt x="4910" y="2638"/>
                  </a:lnTo>
                  <a:lnTo>
                    <a:pt x="5398" y="2394"/>
                  </a:lnTo>
                  <a:lnTo>
                    <a:pt x="5911" y="2198"/>
                  </a:lnTo>
                  <a:lnTo>
                    <a:pt x="6448" y="2076"/>
                  </a:lnTo>
                  <a:lnTo>
                    <a:pt x="6986" y="1978"/>
                  </a:lnTo>
                  <a:lnTo>
                    <a:pt x="7572" y="1954"/>
                  </a:lnTo>
                  <a:lnTo>
                    <a:pt x="8011" y="1978"/>
                  </a:lnTo>
                  <a:lnTo>
                    <a:pt x="8451" y="2027"/>
                  </a:lnTo>
                  <a:lnTo>
                    <a:pt x="8866" y="2100"/>
                  </a:lnTo>
                  <a:lnTo>
                    <a:pt x="9281" y="2223"/>
                  </a:lnTo>
                  <a:lnTo>
                    <a:pt x="9672" y="2369"/>
                  </a:lnTo>
                  <a:lnTo>
                    <a:pt x="10063" y="2540"/>
                  </a:lnTo>
                  <a:lnTo>
                    <a:pt x="10429" y="2735"/>
                  </a:lnTo>
                  <a:lnTo>
                    <a:pt x="10771" y="2955"/>
                  </a:lnTo>
                  <a:lnTo>
                    <a:pt x="11943" y="1807"/>
                  </a:lnTo>
                  <a:lnTo>
                    <a:pt x="11846" y="1343"/>
                  </a:lnTo>
                  <a:lnTo>
                    <a:pt x="11382" y="1026"/>
                  </a:lnTo>
                  <a:lnTo>
                    <a:pt x="10893" y="782"/>
                  </a:lnTo>
                  <a:lnTo>
                    <a:pt x="10380" y="537"/>
                  </a:lnTo>
                  <a:lnTo>
                    <a:pt x="9843" y="342"/>
                  </a:lnTo>
                  <a:lnTo>
                    <a:pt x="9306" y="195"/>
                  </a:lnTo>
                  <a:lnTo>
                    <a:pt x="8744" y="98"/>
                  </a:lnTo>
                  <a:lnTo>
                    <a:pt x="8158" y="25"/>
                  </a:lnTo>
                  <a:lnTo>
                    <a:pt x="7572" y="0"/>
                  </a:lnTo>
                  <a:close/>
                </a:path>
              </a:pathLst>
            </a:custGeom>
            <a:ln/>
          </p:spPr>
          <p:style>
            <a:lnRef idx="2">
              <a:schemeClr val="accent4">
                <a:shade val="50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endParaRPr>
                <a:solidFill>
                  <a:srgbClr val="00001A"/>
                </a:solidFill>
              </a:endParaRPr>
            </a:p>
          </p:txBody>
        </p:sp>
        <p:sp>
          <p:nvSpPr>
            <p:cNvPr id="101" name="Google Shape;497;p38"/>
            <p:cNvSpPr/>
            <p:nvPr/>
          </p:nvSpPr>
          <p:spPr>
            <a:xfrm>
              <a:off x="6068500" y="1771875"/>
              <a:ext cx="182575" cy="182600"/>
            </a:xfrm>
            <a:custGeom>
              <a:avLst/>
              <a:gdLst/>
              <a:ahLst/>
              <a:cxnLst/>
              <a:rect l="l" t="t" r="r" b="b"/>
              <a:pathLst>
                <a:path w="7303" h="7304" extrusionOk="0">
                  <a:moveTo>
                    <a:pt x="3664" y="1"/>
                  </a:moveTo>
                  <a:lnTo>
                    <a:pt x="3297" y="25"/>
                  </a:lnTo>
                  <a:lnTo>
                    <a:pt x="2931" y="74"/>
                  </a:lnTo>
                  <a:lnTo>
                    <a:pt x="2565" y="147"/>
                  </a:lnTo>
                  <a:lnTo>
                    <a:pt x="2247" y="294"/>
                  </a:lnTo>
                  <a:lnTo>
                    <a:pt x="1930" y="440"/>
                  </a:lnTo>
                  <a:lnTo>
                    <a:pt x="1612" y="611"/>
                  </a:lnTo>
                  <a:lnTo>
                    <a:pt x="1344" y="831"/>
                  </a:lnTo>
                  <a:lnTo>
                    <a:pt x="1075" y="1075"/>
                  </a:lnTo>
                  <a:lnTo>
                    <a:pt x="831" y="1320"/>
                  </a:lnTo>
                  <a:lnTo>
                    <a:pt x="635" y="1613"/>
                  </a:lnTo>
                  <a:lnTo>
                    <a:pt x="440" y="1906"/>
                  </a:lnTo>
                  <a:lnTo>
                    <a:pt x="293" y="2223"/>
                  </a:lnTo>
                  <a:lnTo>
                    <a:pt x="171" y="2565"/>
                  </a:lnTo>
                  <a:lnTo>
                    <a:pt x="74" y="2907"/>
                  </a:lnTo>
                  <a:lnTo>
                    <a:pt x="25" y="3273"/>
                  </a:lnTo>
                  <a:lnTo>
                    <a:pt x="0" y="3640"/>
                  </a:lnTo>
                  <a:lnTo>
                    <a:pt x="25" y="4031"/>
                  </a:lnTo>
                  <a:lnTo>
                    <a:pt x="74" y="4373"/>
                  </a:lnTo>
                  <a:lnTo>
                    <a:pt x="171" y="4739"/>
                  </a:lnTo>
                  <a:lnTo>
                    <a:pt x="293" y="5081"/>
                  </a:lnTo>
                  <a:lnTo>
                    <a:pt x="440" y="5398"/>
                  </a:lnTo>
                  <a:lnTo>
                    <a:pt x="635" y="5691"/>
                  </a:lnTo>
                  <a:lnTo>
                    <a:pt x="831" y="5960"/>
                  </a:lnTo>
                  <a:lnTo>
                    <a:pt x="1075" y="6229"/>
                  </a:lnTo>
                  <a:lnTo>
                    <a:pt x="1344" y="6473"/>
                  </a:lnTo>
                  <a:lnTo>
                    <a:pt x="1612" y="6668"/>
                  </a:lnTo>
                  <a:lnTo>
                    <a:pt x="1930" y="6864"/>
                  </a:lnTo>
                  <a:lnTo>
                    <a:pt x="2247" y="7010"/>
                  </a:lnTo>
                  <a:lnTo>
                    <a:pt x="2565" y="7132"/>
                  </a:lnTo>
                  <a:lnTo>
                    <a:pt x="2931" y="7230"/>
                  </a:lnTo>
                  <a:lnTo>
                    <a:pt x="3297" y="7279"/>
                  </a:lnTo>
                  <a:lnTo>
                    <a:pt x="3664" y="7303"/>
                  </a:lnTo>
                  <a:lnTo>
                    <a:pt x="4030" y="7279"/>
                  </a:lnTo>
                  <a:lnTo>
                    <a:pt x="4396" y="7230"/>
                  </a:lnTo>
                  <a:lnTo>
                    <a:pt x="4738" y="7132"/>
                  </a:lnTo>
                  <a:lnTo>
                    <a:pt x="5080" y="7010"/>
                  </a:lnTo>
                  <a:lnTo>
                    <a:pt x="5398" y="6864"/>
                  </a:lnTo>
                  <a:lnTo>
                    <a:pt x="5691" y="6668"/>
                  </a:lnTo>
                  <a:lnTo>
                    <a:pt x="5984" y="6473"/>
                  </a:lnTo>
                  <a:lnTo>
                    <a:pt x="6253" y="6229"/>
                  </a:lnTo>
                  <a:lnTo>
                    <a:pt x="6472" y="5960"/>
                  </a:lnTo>
                  <a:lnTo>
                    <a:pt x="6692" y="5691"/>
                  </a:lnTo>
                  <a:lnTo>
                    <a:pt x="6863" y="5398"/>
                  </a:lnTo>
                  <a:lnTo>
                    <a:pt x="7034" y="5081"/>
                  </a:lnTo>
                  <a:lnTo>
                    <a:pt x="7156" y="4739"/>
                  </a:lnTo>
                  <a:lnTo>
                    <a:pt x="7230" y="4373"/>
                  </a:lnTo>
                  <a:lnTo>
                    <a:pt x="7303" y="4031"/>
                  </a:lnTo>
                  <a:lnTo>
                    <a:pt x="7303" y="3640"/>
                  </a:lnTo>
                  <a:lnTo>
                    <a:pt x="7303" y="3396"/>
                  </a:lnTo>
                  <a:lnTo>
                    <a:pt x="7278" y="3176"/>
                  </a:lnTo>
                  <a:lnTo>
                    <a:pt x="7254" y="2932"/>
                  </a:lnTo>
                  <a:lnTo>
                    <a:pt x="7181" y="2712"/>
                  </a:lnTo>
                  <a:lnTo>
                    <a:pt x="7132" y="2492"/>
                  </a:lnTo>
                  <a:lnTo>
                    <a:pt x="7034" y="2272"/>
                  </a:lnTo>
                  <a:lnTo>
                    <a:pt x="6839" y="1857"/>
                  </a:lnTo>
                  <a:lnTo>
                    <a:pt x="5325" y="3347"/>
                  </a:lnTo>
                  <a:lnTo>
                    <a:pt x="5349" y="3640"/>
                  </a:lnTo>
                  <a:lnTo>
                    <a:pt x="5349" y="3811"/>
                  </a:lnTo>
                  <a:lnTo>
                    <a:pt x="5325" y="3982"/>
                  </a:lnTo>
                  <a:lnTo>
                    <a:pt x="5276" y="4153"/>
                  </a:lnTo>
                  <a:lnTo>
                    <a:pt x="5227" y="4299"/>
                  </a:lnTo>
                  <a:lnTo>
                    <a:pt x="5154" y="4446"/>
                  </a:lnTo>
                  <a:lnTo>
                    <a:pt x="5080" y="4592"/>
                  </a:lnTo>
                  <a:lnTo>
                    <a:pt x="4983" y="4739"/>
                  </a:lnTo>
                  <a:lnTo>
                    <a:pt x="4860" y="4861"/>
                  </a:lnTo>
                  <a:lnTo>
                    <a:pt x="4738" y="4959"/>
                  </a:lnTo>
                  <a:lnTo>
                    <a:pt x="4616" y="5056"/>
                  </a:lnTo>
                  <a:lnTo>
                    <a:pt x="4470" y="5154"/>
                  </a:lnTo>
                  <a:lnTo>
                    <a:pt x="4323" y="5203"/>
                  </a:lnTo>
                  <a:lnTo>
                    <a:pt x="4177" y="5276"/>
                  </a:lnTo>
                  <a:lnTo>
                    <a:pt x="4006" y="5301"/>
                  </a:lnTo>
                  <a:lnTo>
                    <a:pt x="3835" y="5349"/>
                  </a:lnTo>
                  <a:lnTo>
                    <a:pt x="3493" y="5349"/>
                  </a:lnTo>
                  <a:lnTo>
                    <a:pt x="3322" y="5301"/>
                  </a:lnTo>
                  <a:lnTo>
                    <a:pt x="3151" y="5276"/>
                  </a:lnTo>
                  <a:lnTo>
                    <a:pt x="3004" y="5203"/>
                  </a:lnTo>
                  <a:lnTo>
                    <a:pt x="2858" y="5154"/>
                  </a:lnTo>
                  <a:lnTo>
                    <a:pt x="2711" y="5056"/>
                  </a:lnTo>
                  <a:lnTo>
                    <a:pt x="2589" y="4959"/>
                  </a:lnTo>
                  <a:lnTo>
                    <a:pt x="2467" y="4861"/>
                  </a:lnTo>
                  <a:lnTo>
                    <a:pt x="2345" y="4739"/>
                  </a:lnTo>
                  <a:lnTo>
                    <a:pt x="2247" y="4592"/>
                  </a:lnTo>
                  <a:lnTo>
                    <a:pt x="2174" y="4446"/>
                  </a:lnTo>
                  <a:lnTo>
                    <a:pt x="2101" y="4299"/>
                  </a:lnTo>
                  <a:lnTo>
                    <a:pt x="2027" y="4153"/>
                  </a:lnTo>
                  <a:lnTo>
                    <a:pt x="2003" y="3982"/>
                  </a:lnTo>
                  <a:lnTo>
                    <a:pt x="1979" y="3811"/>
                  </a:lnTo>
                  <a:lnTo>
                    <a:pt x="1954" y="3640"/>
                  </a:lnTo>
                  <a:lnTo>
                    <a:pt x="1979" y="3469"/>
                  </a:lnTo>
                  <a:lnTo>
                    <a:pt x="2003" y="3298"/>
                  </a:lnTo>
                  <a:lnTo>
                    <a:pt x="2027" y="3151"/>
                  </a:lnTo>
                  <a:lnTo>
                    <a:pt x="2101" y="2980"/>
                  </a:lnTo>
                  <a:lnTo>
                    <a:pt x="2174" y="2834"/>
                  </a:lnTo>
                  <a:lnTo>
                    <a:pt x="2247" y="2687"/>
                  </a:lnTo>
                  <a:lnTo>
                    <a:pt x="2345" y="2565"/>
                  </a:lnTo>
                  <a:lnTo>
                    <a:pt x="2467" y="2443"/>
                  </a:lnTo>
                  <a:lnTo>
                    <a:pt x="2589" y="2345"/>
                  </a:lnTo>
                  <a:lnTo>
                    <a:pt x="2711" y="2248"/>
                  </a:lnTo>
                  <a:lnTo>
                    <a:pt x="2858" y="2150"/>
                  </a:lnTo>
                  <a:lnTo>
                    <a:pt x="3004" y="2077"/>
                  </a:lnTo>
                  <a:lnTo>
                    <a:pt x="3151" y="2028"/>
                  </a:lnTo>
                  <a:lnTo>
                    <a:pt x="3322" y="1979"/>
                  </a:lnTo>
                  <a:lnTo>
                    <a:pt x="3493" y="1955"/>
                  </a:lnTo>
                  <a:lnTo>
                    <a:pt x="3664" y="1955"/>
                  </a:lnTo>
                  <a:lnTo>
                    <a:pt x="3957" y="1979"/>
                  </a:lnTo>
                  <a:lnTo>
                    <a:pt x="5447" y="465"/>
                  </a:lnTo>
                  <a:lnTo>
                    <a:pt x="5056" y="269"/>
                  </a:lnTo>
                  <a:lnTo>
                    <a:pt x="4836" y="196"/>
                  </a:lnTo>
                  <a:lnTo>
                    <a:pt x="4616" y="123"/>
                  </a:lnTo>
                  <a:lnTo>
                    <a:pt x="4372" y="74"/>
                  </a:lnTo>
                  <a:lnTo>
                    <a:pt x="4152" y="25"/>
                  </a:lnTo>
                  <a:lnTo>
                    <a:pt x="3908" y="1"/>
                  </a:lnTo>
                  <a:close/>
                </a:path>
              </a:pathLst>
            </a:custGeom>
            <a:ln/>
          </p:spPr>
          <p:style>
            <a:lnRef idx="2">
              <a:schemeClr val="accent4">
                <a:shade val="50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endParaRPr>
                <a:solidFill>
                  <a:srgbClr val="00001A"/>
                </a:solidFill>
              </a:endParaRPr>
            </a:p>
          </p:txBody>
        </p:sp>
        <p:sp>
          <p:nvSpPr>
            <p:cNvPr id="102" name="Google Shape;498;p38"/>
            <p:cNvSpPr/>
            <p:nvPr/>
          </p:nvSpPr>
          <p:spPr>
            <a:xfrm>
              <a:off x="5981175" y="2005125"/>
              <a:ext cx="75125" cy="70850"/>
            </a:xfrm>
            <a:custGeom>
              <a:avLst/>
              <a:gdLst/>
              <a:ahLst/>
              <a:cxnLst/>
              <a:rect l="l" t="t" r="r" b="b"/>
              <a:pathLst>
                <a:path w="3005" h="2834" extrusionOk="0">
                  <a:moveTo>
                    <a:pt x="1466" y="0"/>
                  </a:moveTo>
                  <a:lnTo>
                    <a:pt x="294" y="1173"/>
                  </a:lnTo>
                  <a:lnTo>
                    <a:pt x="172" y="1319"/>
                  </a:lnTo>
                  <a:lnTo>
                    <a:pt x="74" y="1490"/>
                  </a:lnTo>
                  <a:lnTo>
                    <a:pt x="25" y="1661"/>
                  </a:lnTo>
                  <a:lnTo>
                    <a:pt x="1" y="1857"/>
                  </a:lnTo>
                  <a:lnTo>
                    <a:pt x="25" y="2052"/>
                  </a:lnTo>
                  <a:lnTo>
                    <a:pt x="74" y="2223"/>
                  </a:lnTo>
                  <a:lnTo>
                    <a:pt x="172" y="2394"/>
                  </a:lnTo>
                  <a:lnTo>
                    <a:pt x="294" y="2540"/>
                  </a:lnTo>
                  <a:lnTo>
                    <a:pt x="440" y="2663"/>
                  </a:lnTo>
                  <a:lnTo>
                    <a:pt x="611" y="2760"/>
                  </a:lnTo>
                  <a:lnTo>
                    <a:pt x="807" y="2809"/>
                  </a:lnTo>
                  <a:lnTo>
                    <a:pt x="978" y="2833"/>
                  </a:lnTo>
                  <a:lnTo>
                    <a:pt x="1173" y="2809"/>
                  </a:lnTo>
                  <a:lnTo>
                    <a:pt x="1344" y="2760"/>
                  </a:lnTo>
                  <a:lnTo>
                    <a:pt x="1515" y="2663"/>
                  </a:lnTo>
                  <a:lnTo>
                    <a:pt x="1686" y="2540"/>
                  </a:lnTo>
                  <a:lnTo>
                    <a:pt x="2858" y="1368"/>
                  </a:lnTo>
                  <a:lnTo>
                    <a:pt x="3005" y="1197"/>
                  </a:lnTo>
                  <a:lnTo>
                    <a:pt x="2590" y="928"/>
                  </a:lnTo>
                  <a:lnTo>
                    <a:pt x="2199" y="635"/>
                  </a:lnTo>
                  <a:lnTo>
                    <a:pt x="1808" y="342"/>
                  </a:lnTo>
                  <a:lnTo>
                    <a:pt x="1466" y="0"/>
                  </a:lnTo>
                  <a:close/>
                </a:path>
              </a:pathLst>
            </a:custGeom>
            <a:ln/>
          </p:spPr>
          <p:style>
            <a:lnRef idx="2">
              <a:schemeClr val="accent4">
                <a:shade val="50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endParaRPr>
                <a:solidFill>
                  <a:srgbClr val="00001A"/>
                </a:solidFill>
              </a:endParaRPr>
            </a:p>
          </p:txBody>
        </p:sp>
        <p:sp>
          <p:nvSpPr>
            <p:cNvPr id="103" name="Google Shape;499;p38"/>
            <p:cNvSpPr/>
            <p:nvPr/>
          </p:nvSpPr>
          <p:spPr>
            <a:xfrm>
              <a:off x="6263875" y="2005125"/>
              <a:ext cx="74525" cy="70850"/>
            </a:xfrm>
            <a:custGeom>
              <a:avLst/>
              <a:gdLst/>
              <a:ahLst/>
              <a:cxnLst/>
              <a:rect l="l" t="t" r="r" b="b"/>
              <a:pathLst>
                <a:path w="2981" h="2834" extrusionOk="0">
                  <a:moveTo>
                    <a:pt x="1539" y="0"/>
                  </a:moveTo>
                  <a:lnTo>
                    <a:pt x="1173" y="342"/>
                  </a:lnTo>
                  <a:lnTo>
                    <a:pt x="807" y="635"/>
                  </a:lnTo>
                  <a:lnTo>
                    <a:pt x="416" y="928"/>
                  </a:lnTo>
                  <a:lnTo>
                    <a:pt x="1" y="1197"/>
                  </a:lnTo>
                  <a:lnTo>
                    <a:pt x="123" y="1368"/>
                  </a:lnTo>
                  <a:lnTo>
                    <a:pt x="1319" y="2540"/>
                  </a:lnTo>
                  <a:lnTo>
                    <a:pt x="1466" y="2663"/>
                  </a:lnTo>
                  <a:lnTo>
                    <a:pt x="1637" y="2760"/>
                  </a:lnTo>
                  <a:lnTo>
                    <a:pt x="1832" y="2809"/>
                  </a:lnTo>
                  <a:lnTo>
                    <a:pt x="2003" y="2833"/>
                  </a:lnTo>
                  <a:lnTo>
                    <a:pt x="2199" y="2809"/>
                  </a:lnTo>
                  <a:lnTo>
                    <a:pt x="2370" y="2760"/>
                  </a:lnTo>
                  <a:lnTo>
                    <a:pt x="2541" y="2663"/>
                  </a:lnTo>
                  <a:lnTo>
                    <a:pt x="2712" y="2540"/>
                  </a:lnTo>
                  <a:lnTo>
                    <a:pt x="2834" y="2394"/>
                  </a:lnTo>
                  <a:lnTo>
                    <a:pt x="2931" y="2223"/>
                  </a:lnTo>
                  <a:lnTo>
                    <a:pt x="2980" y="2052"/>
                  </a:lnTo>
                  <a:lnTo>
                    <a:pt x="2980" y="1857"/>
                  </a:lnTo>
                  <a:lnTo>
                    <a:pt x="2980" y="1661"/>
                  </a:lnTo>
                  <a:lnTo>
                    <a:pt x="2931" y="1490"/>
                  </a:lnTo>
                  <a:lnTo>
                    <a:pt x="2834" y="1319"/>
                  </a:lnTo>
                  <a:lnTo>
                    <a:pt x="2712" y="1173"/>
                  </a:lnTo>
                  <a:lnTo>
                    <a:pt x="1539" y="0"/>
                  </a:lnTo>
                  <a:close/>
                </a:path>
              </a:pathLst>
            </a:custGeom>
            <a:ln/>
          </p:spPr>
          <p:style>
            <a:lnRef idx="2">
              <a:schemeClr val="accent4">
                <a:shade val="50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endParaRPr>
                <a:solidFill>
                  <a:srgbClr val="00001A"/>
                </a:solidFill>
              </a:endParaRPr>
            </a:p>
          </p:txBody>
        </p:sp>
        <p:sp>
          <p:nvSpPr>
            <p:cNvPr id="104" name="Google Shape;500;p38"/>
            <p:cNvSpPr/>
            <p:nvPr/>
          </p:nvSpPr>
          <p:spPr>
            <a:xfrm>
              <a:off x="6147875" y="1619250"/>
              <a:ext cx="251575" cy="255850"/>
            </a:xfrm>
            <a:custGeom>
              <a:avLst/>
              <a:gdLst/>
              <a:ahLst/>
              <a:cxnLst/>
              <a:rect l="l" t="t" r="r" b="b"/>
              <a:pathLst>
                <a:path w="10063" h="10234" extrusionOk="0">
                  <a:moveTo>
                    <a:pt x="7352" y="0"/>
                  </a:moveTo>
                  <a:lnTo>
                    <a:pt x="7254" y="24"/>
                  </a:lnTo>
                  <a:lnTo>
                    <a:pt x="7181" y="73"/>
                  </a:lnTo>
                  <a:lnTo>
                    <a:pt x="7083" y="147"/>
                  </a:lnTo>
                  <a:lnTo>
                    <a:pt x="5447" y="1758"/>
                  </a:lnTo>
                  <a:lnTo>
                    <a:pt x="5373" y="1856"/>
                  </a:lnTo>
                  <a:lnTo>
                    <a:pt x="5300" y="1978"/>
                  </a:lnTo>
                  <a:lnTo>
                    <a:pt x="5227" y="2125"/>
                  </a:lnTo>
                  <a:lnTo>
                    <a:pt x="5178" y="2247"/>
                  </a:lnTo>
                  <a:lnTo>
                    <a:pt x="5154" y="2393"/>
                  </a:lnTo>
                  <a:lnTo>
                    <a:pt x="5129" y="2540"/>
                  </a:lnTo>
                  <a:lnTo>
                    <a:pt x="5129" y="2687"/>
                  </a:lnTo>
                  <a:lnTo>
                    <a:pt x="5129" y="2809"/>
                  </a:lnTo>
                  <a:lnTo>
                    <a:pt x="5349" y="3981"/>
                  </a:lnTo>
                  <a:lnTo>
                    <a:pt x="5398" y="4152"/>
                  </a:lnTo>
                  <a:lnTo>
                    <a:pt x="147" y="9403"/>
                  </a:lnTo>
                  <a:lnTo>
                    <a:pt x="74" y="9476"/>
                  </a:lnTo>
                  <a:lnTo>
                    <a:pt x="25" y="9574"/>
                  </a:lnTo>
                  <a:lnTo>
                    <a:pt x="0" y="9672"/>
                  </a:lnTo>
                  <a:lnTo>
                    <a:pt x="0" y="9745"/>
                  </a:lnTo>
                  <a:lnTo>
                    <a:pt x="0" y="9843"/>
                  </a:lnTo>
                  <a:lnTo>
                    <a:pt x="25" y="9940"/>
                  </a:lnTo>
                  <a:lnTo>
                    <a:pt x="74" y="10013"/>
                  </a:lnTo>
                  <a:lnTo>
                    <a:pt x="147" y="10087"/>
                  </a:lnTo>
                  <a:lnTo>
                    <a:pt x="220" y="10160"/>
                  </a:lnTo>
                  <a:lnTo>
                    <a:pt x="293" y="10209"/>
                  </a:lnTo>
                  <a:lnTo>
                    <a:pt x="391" y="10233"/>
                  </a:lnTo>
                  <a:lnTo>
                    <a:pt x="586" y="10233"/>
                  </a:lnTo>
                  <a:lnTo>
                    <a:pt x="660" y="10209"/>
                  </a:lnTo>
                  <a:lnTo>
                    <a:pt x="757" y="10160"/>
                  </a:lnTo>
                  <a:lnTo>
                    <a:pt x="831" y="10087"/>
                  </a:lnTo>
                  <a:lnTo>
                    <a:pt x="6204" y="4738"/>
                  </a:lnTo>
                  <a:lnTo>
                    <a:pt x="7254" y="4909"/>
                  </a:lnTo>
                  <a:lnTo>
                    <a:pt x="7376" y="4933"/>
                  </a:lnTo>
                  <a:lnTo>
                    <a:pt x="7523" y="4933"/>
                  </a:lnTo>
                  <a:lnTo>
                    <a:pt x="7645" y="4909"/>
                  </a:lnTo>
                  <a:lnTo>
                    <a:pt x="7791" y="4860"/>
                  </a:lnTo>
                  <a:lnTo>
                    <a:pt x="7938" y="4811"/>
                  </a:lnTo>
                  <a:lnTo>
                    <a:pt x="8060" y="4763"/>
                  </a:lnTo>
                  <a:lnTo>
                    <a:pt x="8182" y="4689"/>
                  </a:lnTo>
                  <a:lnTo>
                    <a:pt x="8280" y="4592"/>
                  </a:lnTo>
                  <a:lnTo>
                    <a:pt x="9916" y="2955"/>
                  </a:lnTo>
                  <a:lnTo>
                    <a:pt x="9989" y="2882"/>
                  </a:lnTo>
                  <a:lnTo>
                    <a:pt x="10038" y="2784"/>
                  </a:lnTo>
                  <a:lnTo>
                    <a:pt x="10063" y="2711"/>
                  </a:lnTo>
                  <a:lnTo>
                    <a:pt x="10038" y="2613"/>
                  </a:lnTo>
                  <a:lnTo>
                    <a:pt x="10014" y="2564"/>
                  </a:lnTo>
                  <a:lnTo>
                    <a:pt x="9940" y="2491"/>
                  </a:lnTo>
                  <a:lnTo>
                    <a:pt x="9843" y="2442"/>
                  </a:lnTo>
                  <a:lnTo>
                    <a:pt x="9745" y="2418"/>
                  </a:lnTo>
                  <a:lnTo>
                    <a:pt x="8695" y="2223"/>
                  </a:lnTo>
                  <a:lnTo>
                    <a:pt x="9721" y="1197"/>
                  </a:lnTo>
                  <a:lnTo>
                    <a:pt x="9794" y="1123"/>
                  </a:lnTo>
                  <a:lnTo>
                    <a:pt x="9843" y="1026"/>
                  </a:lnTo>
                  <a:lnTo>
                    <a:pt x="9867" y="953"/>
                  </a:lnTo>
                  <a:lnTo>
                    <a:pt x="9867" y="855"/>
                  </a:lnTo>
                  <a:lnTo>
                    <a:pt x="9867" y="757"/>
                  </a:lnTo>
                  <a:lnTo>
                    <a:pt x="9843" y="659"/>
                  </a:lnTo>
                  <a:lnTo>
                    <a:pt x="9794" y="586"/>
                  </a:lnTo>
                  <a:lnTo>
                    <a:pt x="9721" y="513"/>
                  </a:lnTo>
                  <a:lnTo>
                    <a:pt x="9647" y="440"/>
                  </a:lnTo>
                  <a:lnTo>
                    <a:pt x="9574" y="391"/>
                  </a:lnTo>
                  <a:lnTo>
                    <a:pt x="9476" y="366"/>
                  </a:lnTo>
                  <a:lnTo>
                    <a:pt x="9281" y="366"/>
                  </a:lnTo>
                  <a:lnTo>
                    <a:pt x="9208" y="391"/>
                  </a:lnTo>
                  <a:lnTo>
                    <a:pt x="9110" y="440"/>
                  </a:lnTo>
                  <a:lnTo>
                    <a:pt x="9037" y="513"/>
                  </a:lnTo>
                  <a:lnTo>
                    <a:pt x="7889" y="1661"/>
                  </a:lnTo>
                  <a:lnTo>
                    <a:pt x="7840" y="1490"/>
                  </a:lnTo>
                  <a:lnTo>
                    <a:pt x="7620" y="318"/>
                  </a:lnTo>
                  <a:lnTo>
                    <a:pt x="7596" y="195"/>
                  </a:lnTo>
                  <a:lnTo>
                    <a:pt x="7547" y="98"/>
                  </a:lnTo>
                  <a:lnTo>
                    <a:pt x="7498" y="49"/>
                  </a:lnTo>
                  <a:lnTo>
                    <a:pt x="7425" y="0"/>
                  </a:lnTo>
                  <a:close/>
                </a:path>
              </a:pathLst>
            </a:custGeom>
            <a:ln/>
          </p:spPr>
          <p:style>
            <a:lnRef idx="2">
              <a:schemeClr val="accent4">
                <a:shade val="50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endParaRPr>
                <a:solidFill>
                  <a:srgbClr val="00001A"/>
                </a:solidFill>
              </a:endParaRPr>
            </a:p>
          </p:txBody>
        </p:sp>
      </p:grpSp>
      <p:grpSp>
        <p:nvGrpSpPr>
          <p:cNvPr id="105" name="Google Shape;542;p38"/>
          <p:cNvGrpSpPr/>
          <p:nvPr/>
        </p:nvGrpSpPr>
        <p:grpSpPr>
          <a:xfrm>
            <a:off x="1445896" y="4141365"/>
            <a:ext cx="413486" cy="261355"/>
            <a:chOff x="3241525" y="3039450"/>
            <a:chExt cx="494600" cy="312625"/>
          </a:xfrm>
        </p:grpSpPr>
        <p:sp>
          <p:nvSpPr>
            <p:cNvPr id="106" name="Google Shape;543;p38"/>
            <p:cNvSpPr/>
            <p:nvPr/>
          </p:nvSpPr>
          <p:spPr>
            <a:xfrm>
              <a:off x="3241525" y="3039450"/>
              <a:ext cx="494600" cy="312625"/>
            </a:xfrm>
            <a:custGeom>
              <a:avLst/>
              <a:gdLst/>
              <a:ahLst/>
              <a:cxnLst/>
              <a:rect l="l" t="t" r="r" b="b"/>
              <a:pathLst>
                <a:path w="19784" h="12505" extrusionOk="0">
                  <a:moveTo>
                    <a:pt x="9892" y="977"/>
                  </a:moveTo>
                  <a:lnTo>
                    <a:pt x="10356" y="1001"/>
                  </a:lnTo>
                  <a:lnTo>
                    <a:pt x="10796" y="1050"/>
                  </a:lnTo>
                  <a:lnTo>
                    <a:pt x="11235" y="1124"/>
                  </a:lnTo>
                  <a:lnTo>
                    <a:pt x="11675" y="1221"/>
                  </a:lnTo>
                  <a:lnTo>
                    <a:pt x="12090" y="1343"/>
                  </a:lnTo>
                  <a:lnTo>
                    <a:pt x="12505" y="1490"/>
                  </a:lnTo>
                  <a:lnTo>
                    <a:pt x="12920" y="1661"/>
                  </a:lnTo>
                  <a:lnTo>
                    <a:pt x="13311" y="1832"/>
                  </a:lnTo>
                  <a:lnTo>
                    <a:pt x="13702" y="2027"/>
                  </a:lnTo>
                  <a:lnTo>
                    <a:pt x="14068" y="2223"/>
                  </a:lnTo>
                  <a:lnTo>
                    <a:pt x="14752" y="2662"/>
                  </a:lnTo>
                  <a:lnTo>
                    <a:pt x="15412" y="3126"/>
                  </a:lnTo>
                  <a:lnTo>
                    <a:pt x="15973" y="3590"/>
                  </a:lnTo>
                  <a:lnTo>
                    <a:pt x="16462" y="4005"/>
                  </a:lnTo>
                  <a:lnTo>
                    <a:pt x="16901" y="4421"/>
                  </a:lnTo>
                  <a:lnTo>
                    <a:pt x="17292" y="4811"/>
                  </a:lnTo>
                  <a:lnTo>
                    <a:pt x="17634" y="5178"/>
                  </a:lnTo>
                  <a:lnTo>
                    <a:pt x="18196" y="5813"/>
                  </a:lnTo>
                  <a:lnTo>
                    <a:pt x="18562" y="6252"/>
                  </a:lnTo>
                  <a:lnTo>
                    <a:pt x="18196" y="6692"/>
                  </a:lnTo>
                  <a:lnTo>
                    <a:pt x="17634" y="7327"/>
                  </a:lnTo>
                  <a:lnTo>
                    <a:pt x="17292" y="7693"/>
                  </a:lnTo>
                  <a:lnTo>
                    <a:pt x="16901" y="8084"/>
                  </a:lnTo>
                  <a:lnTo>
                    <a:pt x="16462" y="8499"/>
                  </a:lnTo>
                  <a:lnTo>
                    <a:pt x="15973" y="8915"/>
                  </a:lnTo>
                  <a:lnTo>
                    <a:pt x="15412" y="9379"/>
                  </a:lnTo>
                  <a:lnTo>
                    <a:pt x="14752" y="9843"/>
                  </a:lnTo>
                  <a:lnTo>
                    <a:pt x="14068" y="10282"/>
                  </a:lnTo>
                  <a:lnTo>
                    <a:pt x="13702" y="10478"/>
                  </a:lnTo>
                  <a:lnTo>
                    <a:pt x="13311" y="10673"/>
                  </a:lnTo>
                  <a:lnTo>
                    <a:pt x="12920" y="10844"/>
                  </a:lnTo>
                  <a:lnTo>
                    <a:pt x="12505" y="11015"/>
                  </a:lnTo>
                  <a:lnTo>
                    <a:pt x="12090" y="11161"/>
                  </a:lnTo>
                  <a:lnTo>
                    <a:pt x="11675" y="11284"/>
                  </a:lnTo>
                  <a:lnTo>
                    <a:pt x="11235" y="11381"/>
                  </a:lnTo>
                  <a:lnTo>
                    <a:pt x="10796" y="11455"/>
                  </a:lnTo>
                  <a:lnTo>
                    <a:pt x="10356" y="11503"/>
                  </a:lnTo>
                  <a:lnTo>
                    <a:pt x="9892" y="11528"/>
                  </a:lnTo>
                  <a:lnTo>
                    <a:pt x="9477" y="11528"/>
                  </a:lnTo>
                  <a:lnTo>
                    <a:pt x="9086" y="11479"/>
                  </a:lnTo>
                  <a:lnTo>
                    <a:pt x="8695" y="11430"/>
                  </a:lnTo>
                  <a:lnTo>
                    <a:pt x="8304" y="11332"/>
                  </a:lnTo>
                  <a:lnTo>
                    <a:pt x="7914" y="11235"/>
                  </a:lnTo>
                  <a:lnTo>
                    <a:pt x="7523" y="11113"/>
                  </a:lnTo>
                  <a:lnTo>
                    <a:pt x="7157" y="10990"/>
                  </a:lnTo>
                  <a:lnTo>
                    <a:pt x="6790" y="10844"/>
                  </a:lnTo>
                  <a:lnTo>
                    <a:pt x="6448" y="10673"/>
                  </a:lnTo>
                  <a:lnTo>
                    <a:pt x="6082" y="10502"/>
                  </a:lnTo>
                  <a:lnTo>
                    <a:pt x="5423" y="10111"/>
                  </a:lnTo>
                  <a:lnTo>
                    <a:pt x="4788" y="9696"/>
                  </a:lnTo>
                  <a:lnTo>
                    <a:pt x="4201" y="9232"/>
                  </a:lnTo>
                  <a:lnTo>
                    <a:pt x="3640" y="8792"/>
                  </a:lnTo>
                  <a:lnTo>
                    <a:pt x="3127" y="8328"/>
                  </a:lnTo>
                  <a:lnTo>
                    <a:pt x="2663" y="7889"/>
                  </a:lnTo>
                  <a:lnTo>
                    <a:pt x="2272" y="7474"/>
                  </a:lnTo>
                  <a:lnTo>
                    <a:pt x="1613" y="6741"/>
                  </a:lnTo>
                  <a:lnTo>
                    <a:pt x="1222" y="6252"/>
                  </a:lnTo>
                  <a:lnTo>
                    <a:pt x="1613" y="5764"/>
                  </a:lnTo>
                  <a:lnTo>
                    <a:pt x="2272" y="5031"/>
                  </a:lnTo>
                  <a:lnTo>
                    <a:pt x="2663" y="4616"/>
                  </a:lnTo>
                  <a:lnTo>
                    <a:pt x="3127" y="4176"/>
                  </a:lnTo>
                  <a:lnTo>
                    <a:pt x="3640" y="3712"/>
                  </a:lnTo>
                  <a:lnTo>
                    <a:pt x="4201" y="3273"/>
                  </a:lnTo>
                  <a:lnTo>
                    <a:pt x="4788" y="2833"/>
                  </a:lnTo>
                  <a:lnTo>
                    <a:pt x="5423" y="2394"/>
                  </a:lnTo>
                  <a:lnTo>
                    <a:pt x="6082" y="2003"/>
                  </a:lnTo>
                  <a:lnTo>
                    <a:pt x="6448" y="1832"/>
                  </a:lnTo>
                  <a:lnTo>
                    <a:pt x="6790" y="1661"/>
                  </a:lnTo>
                  <a:lnTo>
                    <a:pt x="7157" y="1514"/>
                  </a:lnTo>
                  <a:lnTo>
                    <a:pt x="7523" y="1392"/>
                  </a:lnTo>
                  <a:lnTo>
                    <a:pt x="7914" y="1270"/>
                  </a:lnTo>
                  <a:lnTo>
                    <a:pt x="8304" y="1172"/>
                  </a:lnTo>
                  <a:lnTo>
                    <a:pt x="8695" y="1075"/>
                  </a:lnTo>
                  <a:lnTo>
                    <a:pt x="9086" y="1026"/>
                  </a:lnTo>
                  <a:lnTo>
                    <a:pt x="9477" y="977"/>
                  </a:lnTo>
                  <a:close/>
                  <a:moveTo>
                    <a:pt x="9892" y="0"/>
                  </a:moveTo>
                  <a:lnTo>
                    <a:pt x="9404" y="25"/>
                  </a:lnTo>
                  <a:lnTo>
                    <a:pt x="8915" y="73"/>
                  </a:lnTo>
                  <a:lnTo>
                    <a:pt x="8451" y="147"/>
                  </a:lnTo>
                  <a:lnTo>
                    <a:pt x="7963" y="244"/>
                  </a:lnTo>
                  <a:lnTo>
                    <a:pt x="7523" y="366"/>
                  </a:lnTo>
                  <a:lnTo>
                    <a:pt x="7059" y="513"/>
                  </a:lnTo>
                  <a:lnTo>
                    <a:pt x="6619" y="684"/>
                  </a:lnTo>
                  <a:lnTo>
                    <a:pt x="6204" y="879"/>
                  </a:lnTo>
                  <a:lnTo>
                    <a:pt x="5765" y="1075"/>
                  </a:lnTo>
                  <a:lnTo>
                    <a:pt x="5374" y="1295"/>
                  </a:lnTo>
                  <a:lnTo>
                    <a:pt x="4959" y="1539"/>
                  </a:lnTo>
                  <a:lnTo>
                    <a:pt x="4592" y="1783"/>
                  </a:lnTo>
                  <a:lnTo>
                    <a:pt x="3860" y="2296"/>
                  </a:lnTo>
                  <a:lnTo>
                    <a:pt x="3176" y="2833"/>
                  </a:lnTo>
                  <a:lnTo>
                    <a:pt x="2565" y="3370"/>
                  </a:lnTo>
                  <a:lnTo>
                    <a:pt x="2028" y="3883"/>
                  </a:lnTo>
                  <a:lnTo>
                    <a:pt x="1539" y="4372"/>
                  </a:lnTo>
                  <a:lnTo>
                    <a:pt x="1149" y="4836"/>
                  </a:lnTo>
                  <a:lnTo>
                    <a:pt x="562" y="5520"/>
                  </a:lnTo>
                  <a:lnTo>
                    <a:pt x="318" y="5837"/>
                  </a:lnTo>
                  <a:lnTo>
                    <a:pt x="1" y="6252"/>
                  </a:lnTo>
                  <a:lnTo>
                    <a:pt x="318" y="6668"/>
                  </a:lnTo>
                  <a:lnTo>
                    <a:pt x="562" y="6985"/>
                  </a:lnTo>
                  <a:lnTo>
                    <a:pt x="1149" y="7669"/>
                  </a:lnTo>
                  <a:lnTo>
                    <a:pt x="1539" y="8133"/>
                  </a:lnTo>
                  <a:lnTo>
                    <a:pt x="2028" y="8621"/>
                  </a:lnTo>
                  <a:lnTo>
                    <a:pt x="2565" y="9134"/>
                  </a:lnTo>
                  <a:lnTo>
                    <a:pt x="3176" y="9672"/>
                  </a:lnTo>
                  <a:lnTo>
                    <a:pt x="3860" y="10209"/>
                  </a:lnTo>
                  <a:lnTo>
                    <a:pt x="4592" y="10722"/>
                  </a:lnTo>
                  <a:lnTo>
                    <a:pt x="4959" y="10966"/>
                  </a:lnTo>
                  <a:lnTo>
                    <a:pt x="5374" y="11210"/>
                  </a:lnTo>
                  <a:lnTo>
                    <a:pt x="5765" y="11430"/>
                  </a:lnTo>
                  <a:lnTo>
                    <a:pt x="6204" y="11625"/>
                  </a:lnTo>
                  <a:lnTo>
                    <a:pt x="6619" y="11821"/>
                  </a:lnTo>
                  <a:lnTo>
                    <a:pt x="7059" y="11992"/>
                  </a:lnTo>
                  <a:lnTo>
                    <a:pt x="7523" y="12138"/>
                  </a:lnTo>
                  <a:lnTo>
                    <a:pt x="7963" y="12260"/>
                  </a:lnTo>
                  <a:lnTo>
                    <a:pt x="8451" y="12358"/>
                  </a:lnTo>
                  <a:lnTo>
                    <a:pt x="8915" y="12431"/>
                  </a:lnTo>
                  <a:lnTo>
                    <a:pt x="9404" y="12480"/>
                  </a:lnTo>
                  <a:lnTo>
                    <a:pt x="9892" y="12505"/>
                  </a:lnTo>
                  <a:lnTo>
                    <a:pt x="10380" y="12480"/>
                  </a:lnTo>
                  <a:lnTo>
                    <a:pt x="10869" y="12431"/>
                  </a:lnTo>
                  <a:lnTo>
                    <a:pt x="11333" y="12358"/>
                  </a:lnTo>
                  <a:lnTo>
                    <a:pt x="11821" y="12260"/>
                  </a:lnTo>
                  <a:lnTo>
                    <a:pt x="12261" y="12138"/>
                  </a:lnTo>
                  <a:lnTo>
                    <a:pt x="12725" y="11992"/>
                  </a:lnTo>
                  <a:lnTo>
                    <a:pt x="13165" y="11821"/>
                  </a:lnTo>
                  <a:lnTo>
                    <a:pt x="13580" y="11625"/>
                  </a:lnTo>
                  <a:lnTo>
                    <a:pt x="14019" y="11430"/>
                  </a:lnTo>
                  <a:lnTo>
                    <a:pt x="14410" y="11210"/>
                  </a:lnTo>
                  <a:lnTo>
                    <a:pt x="14825" y="10966"/>
                  </a:lnTo>
                  <a:lnTo>
                    <a:pt x="15192" y="10722"/>
                  </a:lnTo>
                  <a:lnTo>
                    <a:pt x="15924" y="10209"/>
                  </a:lnTo>
                  <a:lnTo>
                    <a:pt x="16608" y="9672"/>
                  </a:lnTo>
                  <a:lnTo>
                    <a:pt x="17219" y="9134"/>
                  </a:lnTo>
                  <a:lnTo>
                    <a:pt x="17756" y="8621"/>
                  </a:lnTo>
                  <a:lnTo>
                    <a:pt x="18245" y="8133"/>
                  </a:lnTo>
                  <a:lnTo>
                    <a:pt x="18635" y="7669"/>
                  </a:lnTo>
                  <a:lnTo>
                    <a:pt x="19222" y="6985"/>
                  </a:lnTo>
                  <a:lnTo>
                    <a:pt x="19466" y="6668"/>
                  </a:lnTo>
                  <a:lnTo>
                    <a:pt x="19783" y="6252"/>
                  </a:lnTo>
                  <a:lnTo>
                    <a:pt x="19466" y="5837"/>
                  </a:lnTo>
                  <a:lnTo>
                    <a:pt x="19222" y="5520"/>
                  </a:lnTo>
                  <a:lnTo>
                    <a:pt x="18635" y="4836"/>
                  </a:lnTo>
                  <a:lnTo>
                    <a:pt x="18245" y="4372"/>
                  </a:lnTo>
                  <a:lnTo>
                    <a:pt x="17756" y="3883"/>
                  </a:lnTo>
                  <a:lnTo>
                    <a:pt x="17219" y="3370"/>
                  </a:lnTo>
                  <a:lnTo>
                    <a:pt x="16608" y="2833"/>
                  </a:lnTo>
                  <a:lnTo>
                    <a:pt x="15924" y="2296"/>
                  </a:lnTo>
                  <a:lnTo>
                    <a:pt x="15192" y="1783"/>
                  </a:lnTo>
                  <a:lnTo>
                    <a:pt x="14825" y="1539"/>
                  </a:lnTo>
                  <a:lnTo>
                    <a:pt x="14410" y="1295"/>
                  </a:lnTo>
                  <a:lnTo>
                    <a:pt x="14019" y="1075"/>
                  </a:lnTo>
                  <a:lnTo>
                    <a:pt x="13580" y="879"/>
                  </a:lnTo>
                  <a:lnTo>
                    <a:pt x="13165" y="684"/>
                  </a:lnTo>
                  <a:lnTo>
                    <a:pt x="12725" y="513"/>
                  </a:lnTo>
                  <a:lnTo>
                    <a:pt x="12261" y="366"/>
                  </a:lnTo>
                  <a:lnTo>
                    <a:pt x="11821" y="244"/>
                  </a:lnTo>
                  <a:lnTo>
                    <a:pt x="11333" y="147"/>
                  </a:lnTo>
                  <a:lnTo>
                    <a:pt x="10869" y="73"/>
                  </a:lnTo>
                  <a:lnTo>
                    <a:pt x="10380" y="25"/>
                  </a:lnTo>
                  <a:lnTo>
                    <a:pt x="9892" y="0"/>
                  </a:lnTo>
                  <a:close/>
                </a:path>
              </a:pathLst>
            </a:custGeom>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91425" rIns="91425" bIns="91425" anchor="ctr" anchorCtr="0">
              <a:noAutofit/>
            </a:bodyPr>
            <a:lstStyle/>
            <a:p>
              <a:endParaRPr>
                <a:solidFill>
                  <a:srgbClr val="00001A"/>
                </a:solidFill>
              </a:endParaRPr>
            </a:p>
          </p:txBody>
        </p:sp>
        <p:sp>
          <p:nvSpPr>
            <p:cNvPr id="107" name="Google Shape;544;p38"/>
            <p:cNvSpPr/>
            <p:nvPr/>
          </p:nvSpPr>
          <p:spPr>
            <a:xfrm>
              <a:off x="3384400" y="3091350"/>
              <a:ext cx="208850" cy="208825"/>
            </a:xfrm>
            <a:custGeom>
              <a:avLst/>
              <a:gdLst/>
              <a:ahLst/>
              <a:cxnLst/>
              <a:rect l="l" t="t" r="r" b="b"/>
              <a:pathLst>
                <a:path w="8354" h="8353" extrusionOk="0">
                  <a:moveTo>
                    <a:pt x="4177" y="0"/>
                  </a:moveTo>
                  <a:lnTo>
                    <a:pt x="3762" y="24"/>
                  </a:lnTo>
                  <a:lnTo>
                    <a:pt x="3347" y="73"/>
                  </a:lnTo>
                  <a:lnTo>
                    <a:pt x="2931" y="195"/>
                  </a:lnTo>
                  <a:lnTo>
                    <a:pt x="2541" y="318"/>
                  </a:lnTo>
                  <a:lnTo>
                    <a:pt x="2174" y="513"/>
                  </a:lnTo>
                  <a:lnTo>
                    <a:pt x="1832" y="708"/>
                  </a:lnTo>
                  <a:lnTo>
                    <a:pt x="1515" y="953"/>
                  </a:lnTo>
                  <a:lnTo>
                    <a:pt x="1222" y="1221"/>
                  </a:lnTo>
                  <a:lnTo>
                    <a:pt x="953" y="1514"/>
                  </a:lnTo>
                  <a:lnTo>
                    <a:pt x="709" y="1832"/>
                  </a:lnTo>
                  <a:lnTo>
                    <a:pt x="514" y="2174"/>
                  </a:lnTo>
                  <a:lnTo>
                    <a:pt x="318" y="2540"/>
                  </a:lnTo>
                  <a:lnTo>
                    <a:pt x="196" y="2931"/>
                  </a:lnTo>
                  <a:lnTo>
                    <a:pt x="74" y="3346"/>
                  </a:lnTo>
                  <a:lnTo>
                    <a:pt x="25" y="3761"/>
                  </a:lnTo>
                  <a:lnTo>
                    <a:pt x="1" y="4176"/>
                  </a:lnTo>
                  <a:lnTo>
                    <a:pt x="25" y="4592"/>
                  </a:lnTo>
                  <a:lnTo>
                    <a:pt x="74" y="5007"/>
                  </a:lnTo>
                  <a:lnTo>
                    <a:pt x="196" y="5422"/>
                  </a:lnTo>
                  <a:lnTo>
                    <a:pt x="318" y="5813"/>
                  </a:lnTo>
                  <a:lnTo>
                    <a:pt x="514" y="6179"/>
                  </a:lnTo>
                  <a:lnTo>
                    <a:pt x="709" y="6521"/>
                  </a:lnTo>
                  <a:lnTo>
                    <a:pt x="953" y="6839"/>
                  </a:lnTo>
                  <a:lnTo>
                    <a:pt x="1222" y="7132"/>
                  </a:lnTo>
                  <a:lnTo>
                    <a:pt x="1515" y="7400"/>
                  </a:lnTo>
                  <a:lnTo>
                    <a:pt x="1832" y="7644"/>
                  </a:lnTo>
                  <a:lnTo>
                    <a:pt x="2174" y="7840"/>
                  </a:lnTo>
                  <a:lnTo>
                    <a:pt x="2541" y="8035"/>
                  </a:lnTo>
                  <a:lnTo>
                    <a:pt x="2931" y="8157"/>
                  </a:lnTo>
                  <a:lnTo>
                    <a:pt x="3347" y="8279"/>
                  </a:lnTo>
                  <a:lnTo>
                    <a:pt x="3762" y="8328"/>
                  </a:lnTo>
                  <a:lnTo>
                    <a:pt x="4177" y="8353"/>
                  </a:lnTo>
                  <a:lnTo>
                    <a:pt x="4592" y="8328"/>
                  </a:lnTo>
                  <a:lnTo>
                    <a:pt x="5007" y="8279"/>
                  </a:lnTo>
                  <a:lnTo>
                    <a:pt x="5423" y="8157"/>
                  </a:lnTo>
                  <a:lnTo>
                    <a:pt x="5813" y="8035"/>
                  </a:lnTo>
                  <a:lnTo>
                    <a:pt x="6180" y="7840"/>
                  </a:lnTo>
                  <a:lnTo>
                    <a:pt x="6522" y="7644"/>
                  </a:lnTo>
                  <a:lnTo>
                    <a:pt x="6839" y="7400"/>
                  </a:lnTo>
                  <a:lnTo>
                    <a:pt x="7132" y="7132"/>
                  </a:lnTo>
                  <a:lnTo>
                    <a:pt x="7401" y="6839"/>
                  </a:lnTo>
                  <a:lnTo>
                    <a:pt x="7645" y="6521"/>
                  </a:lnTo>
                  <a:lnTo>
                    <a:pt x="7840" y="6179"/>
                  </a:lnTo>
                  <a:lnTo>
                    <a:pt x="8036" y="5813"/>
                  </a:lnTo>
                  <a:lnTo>
                    <a:pt x="8158" y="5422"/>
                  </a:lnTo>
                  <a:lnTo>
                    <a:pt x="8280" y="5007"/>
                  </a:lnTo>
                  <a:lnTo>
                    <a:pt x="8329" y="4592"/>
                  </a:lnTo>
                  <a:lnTo>
                    <a:pt x="8353" y="4176"/>
                  </a:lnTo>
                  <a:lnTo>
                    <a:pt x="8329" y="3737"/>
                  </a:lnTo>
                  <a:lnTo>
                    <a:pt x="8256" y="3297"/>
                  </a:lnTo>
                  <a:lnTo>
                    <a:pt x="8134" y="3517"/>
                  </a:lnTo>
                  <a:lnTo>
                    <a:pt x="8011" y="3688"/>
                  </a:lnTo>
                  <a:lnTo>
                    <a:pt x="7840" y="3859"/>
                  </a:lnTo>
                  <a:lnTo>
                    <a:pt x="7645" y="4005"/>
                  </a:lnTo>
                  <a:lnTo>
                    <a:pt x="7425" y="4128"/>
                  </a:lnTo>
                  <a:lnTo>
                    <a:pt x="7205" y="4201"/>
                  </a:lnTo>
                  <a:lnTo>
                    <a:pt x="6961" y="4250"/>
                  </a:lnTo>
                  <a:lnTo>
                    <a:pt x="6717" y="4274"/>
                  </a:lnTo>
                  <a:lnTo>
                    <a:pt x="6546" y="4274"/>
                  </a:lnTo>
                  <a:lnTo>
                    <a:pt x="6375" y="4250"/>
                  </a:lnTo>
                  <a:lnTo>
                    <a:pt x="6204" y="4201"/>
                  </a:lnTo>
                  <a:lnTo>
                    <a:pt x="6058" y="4152"/>
                  </a:lnTo>
                  <a:lnTo>
                    <a:pt x="5887" y="4079"/>
                  </a:lnTo>
                  <a:lnTo>
                    <a:pt x="5764" y="3981"/>
                  </a:lnTo>
                  <a:lnTo>
                    <a:pt x="5618" y="3883"/>
                  </a:lnTo>
                  <a:lnTo>
                    <a:pt x="5496" y="3786"/>
                  </a:lnTo>
                  <a:lnTo>
                    <a:pt x="5398" y="3664"/>
                  </a:lnTo>
                  <a:lnTo>
                    <a:pt x="5300" y="3517"/>
                  </a:lnTo>
                  <a:lnTo>
                    <a:pt x="5203" y="3395"/>
                  </a:lnTo>
                  <a:lnTo>
                    <a:pt x="5129" y="3224"/>
                  </a:lnTo>
                  <a:lnTo>
                    <a:pt x="5081" y="3077"/>
                  </a:lnTo>
                  <a:lnTo>
                    <a:pt x="5032" y="2906"/>
                  </a:lnTo>
                  <a:lnTo>
                    <a:pt x="5007" y="2735"/>
                  </a:lnTo>
                  <a:lnTo>
                    <a:pt x="5007" y="2564"/>
                  </a:lnTo>
                  <a:lnTo>
                    <a:pt x="5007" y="2394"/>
                  </a:lnTo>
                  <a:lnTo>
                    <a:pt x="5032" y="2223"/>
                  </a:lnTo>
                  <a:lnTo>
                    <a:pt x="5081" y="2052"/>
                  </a:lnTo>
                  <a:lnTo>
                    <a:pt x="5129" y="1905"/>
                  </a:lnTo>
                  <a:lnTo>
                    <a:pt x="5203" y="1759"/>
                  </a:lnTo>
                  <a:lnTo>
                    <a:pt x="5300" y="1612"/>
                  </a:lnTo>
                  <a:lnTo>
                    <a:pt x="5398" y="1490"/>
                  </a:lnTo>
                  <a:lnTo>
                    <a:pt x="5496" y="1368"/>
                  </a:lnTo>
                  <a:lnTo>
                    <a:pt x="5618" y="1246"/>
                  </a:lnTo>
                  <a:lnTo>
                    <a:pt x="5764" y="1148"/>
                  </a:lnTo>
                  <a:lnTo>
                    <a:pt x="5887" y="1075"/>
                  </a:lnTo>
                  <a:lnTo>
                    <a:pt x="6033" y="1001"/>
                  </a:lnTo>
                  <a:lnTo>
                    <a:pt x="6204" y="928"/>
                  </a:lnTo>
                  <a:lnTo>
                    <a:pt x="6375" y="879"/>
                  </a:lnTo>
                  <a:lnTo>
                    <a:pt x="6522" y="855"/>
                  </a:lnTo>
                  <a:lnTo>
                    <a:pt x="6717" y="855"/>
                  </a:lnTo>
                  <a:lnTo>
                    <a:pt x="6448" y="659"/>
                  </a:lnTo>
                  <a:lnTo>
                    <a:pt x="6155" y="489"/>
                  </a:lnTo>
                  <a:lnTo>
                    <a:pt x="5838" y="342"/>
                  </a:lnTo>
                  <a:lnTo>
                    <a:pt x="5545" y="220"/>
                  </a:lnTo>
                  <a:lnTo>
                    <a:pt x="5203" y="122"/>
                  </a:lnTo>
                  <a:lnTo>
                    <a:pt x="4885" y="49"/>
                  </a:lnTo>
                  <a:lnTo>
                    <a:pt x="4519" y="24"/>
                  </a:lnTo>
                  <a:lnTo>
                    <a:pt x="4177" y="0"/>
                  </a:lnTo>
                  <a:close/>
                </a:path>
              </a:pathLst>
            </a:custGeom>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91425" rIns="91425" bIns="91425" anchor="ctr" anchorCtr="0">
              <a:noAutofit/>
            </a:bodyPr>
            <a:lstStyle/>
            <a:p>
              <a:endParaRPr>
                <a:solidFill>
                  <a:srgbClr val="00001A"/>
                </a:solidFill>
              </a:endParaRPr>
            </a:p>
          </p:txBody>
        </p:sp>
      </p:grpSp>
      <p:sp>
        <p:nvSpPr>
          <p:cNvPr id="108" name="TextBox 107">
            <a:extLst>
              <a:ext uri="{FF2B5EF4-FFF2-40B4-BE49-F238E27FC236}">
                <a16:creationId xmlns:a16="http://schemas.microsoft.com/office/drawing/2014/main" id="{21AB93F6-E47B-4C9D-8970-3AE6867E4570}"/>
              </a:ext>
            </a:extLst>
          </p:cNvPr>
          <p:cNvSpPr txBox="1"/>
          <p:nvPr/>
        </p:nvSpPr>
        <p:spPr>
          <a:xfrm>
            <a:off x="2686749" y="3711856"/>
            <a:ext cx="4423474" cy="276999"/>
          </a:xfrm>
          <a:prstGeom prst="rect">
            <a:avLst/>
          </a:prstGeom>
          <a:noFill/>
        </p:spPr>
        <p:txBody>
          <a:bodyPr wrap="square" lIns="0" tIns="0" rIns="0" bIns="0" rtlCol="0">
            <a:spAutoFit/>
          </a:bodyPr>
          <a:lstStyle/>
          <a:p>
            <a:pPr defTabSz="488938">
              <a:lnSpc>
                <a:spcPct val="90000"/>
              </a:lnSpc>
              <a:spcBef>
                <a:spcPct val="0"/>
              </a:spcBef>
              <a:spcAft>
                <a:spcPct val="35000"/>
              </a:spcAft>
            </a:pPr>
            <a:r>
              <a:rPr lang="en-IN" sz="1000" kern="1200" dirty="0">
                <a:solidFill>
                  <a:schemeClr val="bg1"/>
                </a:solidFill>
              </a:rPr>
              <a:t>Every year has been a challenge to exceed beyond our expectation and the figures speak for itself</a:t>
            </a:r>
          </a:p>
        </p:txBody>
      </p:sp>
      <p:sp>
        <p:nvSpPr>
          <p:cNvPr id="114" name="Freeform: Shape 35">
            <a:extLst>
              <a:ext uri="{FF2B5EF4-FFF2-40B4-BE49-F238E27FC236}">
                <a16:creationId xmlns:a16="http://schemas.microsoft.com/office/drawing/2014/main" id="{E17EF294-FF87-4778-BD4F-2D4BFE1EE2A5}"/>
              </a:ext>
            </a:extLst>
          </p:cNvPr>
          <p:cNvSpPr/>
          <p:nvPr/>
        </p:nvSpPr>
        <p:spPr>
          <a:xfrm>
            <a:off x="1521004" y="2794303"/>
            <a:ext cx="432972" cy="216486"/>
          </a:xfrm>
          <a:custGeom>
            <a:avLst/>
            <a:gdLst>
              <a:gd name="connsiteX0" fmla="*/ 411323 w 432972"/>
              <a:gd name="connsiteY0" fmla="*/ 64946 h 216486"/>
              <a:gd name="connsiteX1" fmla="*/ 305786 w 432972"/>
              <a:gd name="connsiteY1" fmla="*/ 13530 h 216486"/>
              <a:gd name="connsiteX2" fmla="*/ 216486 w 432972"/>
              <a:gd name="connsiteY2" fmla="*/ 0 h 216486"/>
              <a:gd name="connsiteX3" fmla="*/ 127186 w 432972"/>
              <a:gd name="connsiteY3" fmla="*/ 13530 h 216486"/>
              <a:gd name="connsiteX4" fmla="*/ 21649 w 432972"/>
              <a:gd name="connsiteY4" fmla="*/ 64946 h 216486"/>
              <a:gd name="connsiteX5" fmla="*/ 0 w 432972"/>
              <a:gd name="connsiteY5" fmla="*/ 108243 h 216486"/>
              <a:gd name="connsiteX6" fmla="*/ 0 w 432972"/>
              <a:gd name="connsiteY6" fmla="*/ 216486 h 216486"/>
              <a:gd name="connsiteX7" fmla="*/ 432972 w 432972"/>
              <a:gd name="connsiteY7" fmla="*/ 216486 h 216486"/>
              <a:gd name="connsiteX8" fmla="*/ 432972 w 432972"/>
              <a:gd name="connsiteY8" fmla="*/ 108243 h 216486"/>
              <a:gd name="connsiteX9" fmla="*/ 411323 w 432972"/>
              <a:gd name="connsiteY9" fmla="*/ 64946 h 216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2972" h="216486">
                <a:moveTo>
                  <a:pt x="411323" y="64946"/>
                </a:moveTo>
                <a:cubicBezTo>
                  <a:pt x="381557" y="40591"/>
                  <a:pt x="343672" y="24355"/>
                  <a:pt x="305786" y="13530"/>
                </a:cubicBezTo>
                <a:cubicBezTo>
                  <a:pt x="278726" y="5412"/>
                  <a:pt x="248959" y="0"/>
                  <a:pt x="216486" y="0"/>
                </a:cubicBezTo>
                <a:cubicBezTo>
                  <a:pt x="186719" y="0"/>
                  <a:pt x="156952" y="5412"/>
                  <a:pt x="127186" y="13530"/>
                </a:cubicBezTo>
                <a:cubicBezTo>
                  <a:pt x="89300" y="24355"/>
                  <a:pt x="51415" y="43297"/>
                  <a:pt x="21649" y="64946"/>
                </a:cubicBezTo>
                <a:cubicBezTo>
                  <a:pt x="8118" y="75770"/>
                  <a:pt x="0" y="92007"/>
                  <a:pt x="0" y="108243"/>
                </a:cubicBezTo>
                <a:lnTo>
                  <a:pt x="0" y="216486"/>
                </a:lnTo>
                <a:lnTo>
                  <a:pt x="432972" y="216486"/>
                </a:lnTo>
                <a:lnTo>
                  <a:pt x="432972" y="108243"/>
                </a:lnTo>
                <a:cubicBezTo>
                  <a:pt x="432972" y="92007"/>
                  <a:pt x="424854" y="75770"/>
                  <a:pt x="411323" y="64946"/>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lIns="91438" tIns="45719" rIns="91438" bIns="45719" rtlCol="0" anchor="ctr"/>
          <a:lstStyle/>
          <a:p>
            <a:endParaRPr lang="en-IN"/>
          </a:p>
        </p:txBody>
      </p:sp>
      <p:sp>
        <p:nvSpPr>
          <p:cNvPr id="115" name="Freeform: Shape 37">
            <a:extLst>
              <a:ext uri="{FF2B5EF4-FFF2-40B4-BE49-F238E27FC236}">
                <a16:creationId xmlns:a16="http://schemas.microsoft.com/office/drawing/2014/main" id="{018AA045-F78D-4D68-A684-78B8D6FDBF6C}"/>
              </a:ext>
            </a:extLst>
          </p:cNvPr>
          <p:cNvSpPr/>
          <p:nvPr/>
        </p:nvSpPr>
        <p:spPr>
          <a:xfrm>
            <a:off x="1618423" y="2496635"/>
            <a:ext cx="297668" cy="257077"/>
          </a:xfrm>
          <a:custGeom>
            <a:avLst/>
            <a:gdLst>
              <a:gd name="connsiteX0" fmla="*/ 13530 w 297668"/>
              <a:gd name="connsiteY0" fmla="*/ 70358 h 257077"/>
              <a:gd name="connsiteX1" fmla="*/ 23002 w 297668"/>
              <a:gd name="connsiteY1" fmla="*/ 66299 h 257077"/>
              <a:gd name="connsiteX2" fmla="*/ 23002 w 297668"/>
              <a:gd name="connsiteY2" fmla="*/ 66299 h 257077"/>
              <a:gd name="connsiteX3" fmla="*/ 119067 w 297668"/>
              <a:gd name="connsiteY3" fmla="*/ 27061 h 257077"/>
              <a:gd name="connsiteX4" fmla="*/ 254371 w 297668"/>
              <a:gd name="connsiteY4" fmla="*/ 162365 h 257077"/>
              <a:gd name="connsiteX5" fmla="*/ 254371 w 297668"/>
              <a:gd name="connsiteY5" fmla="*/ 193484 h 257077"/>
              <a:gd name="connsiteX6" fmla="*/ 176571 w 297668"/>
              <a:gd name="connsiteY6" fmla="*/ 219192 h 257077"/>
              <a:gd name="connsiteX7" fmla="*/ 166424 w 297668"/>
              <a:gd name="connsiteY7" fmla="*/ 216486 h 257077"/>
              <a:gd name="connsiteX8" fmla="*/ 146128 w 297668"/>
              <a:gd name="connsiteY8" fmla="*/ 236782 h 257077"/>
              <a:gd name="connsiteX9" fmla="*/ 166424 w 297668"/>
              <a:gd name="connsiteY9" fmla="*/ 257077 h 257077"/>
              <a:gd name="connsiteX10" fmla="*/ 185366 w 297668"/>
              <a:gd name="connsiteY10" fmla="*/ 244900 h 257077"/>
              <a:gd name="connsiteX11" fmla="*/ 292933 w 297668"/>
              <a:gd name="connsiteY11" fmla="*/ 209044 h 257077"/>
              <a:gd name="connsiteX12" fmla="*/ 302404 w 297668"/>
              <a:gd name="connsiteY12" fmla="*/ 196190 h 257077"/>
              <a:gd name="connsiteX13" fmla="*/ 302404 w 297668"/>
              <a:gd name="connsiteY13" fmla="*/ 135304 h 257077"/>
              <a:gd name="connsiteX14" fmla="*/ 288874 w 297668"/>
              <a:gd name="connsiteY14" fmla="*/ 121773 h 257077"/>
              <a:gd name="connsiteX15" fmla="*/ 276696 w 297668"/>
              <a:gd name="connsiteY15" fmla="*/ 121773 h 257077"/>
              <a:gd name="connsiteX16" fmla="*/ 119067 w 297668"/>
              <a:gd name="connsiteY16" fmla="*/ 0 h 257077"/>
              <a:gd name="connsiteX17" fmla="*/ 5412 w 297668"/>
              <a:gd name="connsiteY17" fmla="*/ 46003 h 257077"/>
              <a:gd name="connsiteX18" fmla="*/ 0 w 297668"/>
              <a:gd name="connsiteY18" fmla="*/ 56828 h 257077"/>
              <a:gd name="connsiteX19" fmla="*/ 13530 w 297668"/>
              <a:gd name="connsiteY19" fmla="*/ 70358 h 257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7668" h="257077">
                <a:moveTo>
                  <a:pt x="13530" y="70358"/>
                </a:moveTo>
                <a:cubicBezTo>
                  <a:pt x="17589" y="70358"/>
                  <a:pt x="20972" y="69005"/>
                  <a:pt x="23002" y="66299"/>
                </a:cubicBezTo>
                <a:lnTo>
                  <a:pt x="23002" y="66299"/>
                </a:lnTo>
                <a:cubicBezTo>
                  <a:pt x="48033" y="41944"/>
                  <a:pt x="81859" y="27061"/>
                  <a:pt x="119067" y="27061"/>
                </a:cubicBezTo>
                <a:cubicBezTo>
                  <a:pt x="193484" y="27061"/>
                  <a:pt x="254371" y="87947"/>
                  <a:pt x="254371" y="162365"/>
                </a:cubicBezTo>
                <a:lnTo>
                  <a:pt x="254371" y="193484"/>
                </a:lnTo>
                <a:lnTo>
                  <a:pt x="176571" y="219192"/>
                </a:lnTo>
                <a:cubicBezTo>
                  <a:pt x="173189" y="217839"/>
                  <a:pt x="169806" y="216486"/>
                  <a:pt x="166424" y="216486"/>
                </a:cubicBezTo>
                <a:cubicBezTo>
                  <a:pt x="154923" y="216486"/>
                  <a:pt x="146128" y="225281"/>
                  <a:pt x="146128" y="236782"/>
                </a:cubicBezTo>
                <a:cubicBezTo>
                  <a:pt x="146128" y="248282"/>
                  <a:pt x="154923" y="257077"/>
                  <a:pt x="166424" y="257077"/>
                </a:cubicBezTo>
                <a:cubicBezTo>
                  <a:pt x="174542" y="257077"/>
                  <a:pt x="181984" y="252341"/>
                  <a:pt x="185366" y="244900"/>
                </a:cubicBezTo>
                <a:lnTo>
                  <a:pt x="292933" y="209044"/>
                </a:lnTo>
                <a:cubicBezTo>
                  <a:pt x="298345" y="207015"/>
                  <a:pt x="302404" y="202279"/>
                  <a:pt x="302404" y="196190"/>
                </a:cubicBezTo>
                <a:lnTo>
                  <a:pt x="302404" y="135304"/>
                </a:lnTo>
                <a:cubicBezTo>
                  <a:pt x="302404" y="127862"/>
                  <a:pt x="296315" y="121773"/>
                  <a:pt x="288874" y="121773"/>
                </a:cubicBezTo>
                <a:lnTo>
                  <a:pt x="276696" y="121773"/>
                </a:lnTo>
                <a:cubicBezTo>
                  <a:pt x="258430" y="52092"/>
                  <a:pt x="194837" y="0"/>
                  <a:pt x="119067" y="0"/>
                </a:cubicBezTo>
                <a:cubicBezTo>
                  <a:pt x="75094" y="0"/>
                  <a:pt x="35179" y="17589"/>
                  <a:pt x="5412" y="46003"/>
                </a:cubicBezTo>
                <a:cubicBezTo>
                  <a:pt x="2030" y="48709"/>
                  <a:pt x="0" y="52092"/>
                  <a:pt x="0" y="56828"/>
                </a:cubicBezTo>
                <a:cubicBezTo>
                  <a:pt x="0" y="64269"/>
                  <a:pt x="6089" y="70358"/>
                  <a:pt x="13530" y="7035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lIns="91438" tIns="45719" rIns="91438" bIns="45719" rtlCol="0" anchor="ctr"/>
          <a:lstStyle/>
          <a:p>
            <a:endParaRPr lang="en-IN"/>
          </a:p>
        </p:txBody>
      </p:sp>
      <p:sp>
        <p:nvSpPr>
          <p:cNvPr id="116" name="Freeform: Shape 39">
            <a:extLst>
              <a:ext uri="{FF2B5EF4-FFF2-40B4-BE49-F238E27FC236}">
                <a16:creationId xmlns:a16="http://schemas.microsoft.com/office/drawing/2014/main" id="{50208161-3ED4-4882-A448-7C2FC48176A0}"/>
              </a:ext>
            </a:extLst>
          </p:cNvPr>
          <p:cNvSpPr/>
          <p:nvPr/>
        </p:nvSpPr>
        <p:spPr>
          <a:xfrm>
            <a:off x="1629247" y="2550756"/>
            <a:ext cx="216486" cy="216486"/>
          </a:xfrm>
          <a:custGeom>
            <a:avLst/>
            <a:gdLst>
              <a:gd name="connsiteX0" fmla="*/ 215809 w 216486"/>
              <a:gd name="connsiteY0" fmla="*/ 119744 h 216486"/>
              <a:gd name="connsiteX1" fmla="*/ 216486 w 216486"/>
              <a:gd name="connsiteY1" fmla="*/ 108243 h 216486"/>
              <a:gd name="connsiteX2" fmla="*/ 108243 w 216486"/>
              <a:gd name="connsiteY2" fmla="*/ 0 h 216486"/>
              <a:gd name="connsiteX3" fmla="*/ 0 w 216486"/>
              <a:gd name="connsiteY3" fmla="*/ 108243 h 216486"/>
              <a:gd name="connsiteX4" fmla="*/ 108243 w 216486"/>
              <a:gd name="connsiteY4" fmla="*/ 216486 h 216486"/>
              <a:gd name="connsiteX5" fmla="*/ 115008 w 216486"/>
              <a:gd name="connsiteY5" fmla="*/ 215809 h 216486"/>
              <a:gd name="connsiteX6" fmla="*/ 115008 w 216486"/>
              <a:gd name="connsiteY6" fmla="*/ 182660 h 216486"/>
              <a:gd name="connsiteX7" fmla="*/ 115008 w 216486"/>
              <a:gd name="connsiteY7" fmla="*/ 182660 h 216486"/>
              <a:gd name="connsiteX8" fmla="*/ 119067 w 216486"/>
              <a:gd name="connsiteY8" fmla="*/ 164394 h 216486"/>
              <a:gd name="connsiteX9" fmla="*/ 142745 w 216486"/>
              <a:gd name="connsiteY9" fmla="*/ 144098 h 216486"/>
              <a:gd name="connsiteX10" fmla="*/ 215809 w 216486"/>
              <a:gd name="connsiteY10" fmla="*/ 119744 h 216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6486" h="216486">
                <a:moveTo>
                  <a:pt x="215809" y="119744"/>
                </a:moveTo>
                <a:cubicBezTo>
                  <a:pt x="216486" y="115685"/>
                  <a:pt x="216486" y="112302"/>
                  <a:pt x="216486" y="108243"/>
                </a:cubicBezTo>
                <a:cubicBezTo>
                  <a:pt x="216486" y="48709"/>
                  <a:pt x="167777" y="0"/>
                  <a:pt x="108243" y="0"/>
                </a:cubicBezTo>
                <a:cubicBezTo>
                  <a:pt x="48709" y="0"/>
                  <a:pt x="0" y="48709"/>
                  <a:pt x="0" y="108243"/>
                </a:cubicBezTo>
                <a:cubicBezTo>
                  <a:pt x="0" y="167777"/>
                  <a:pt x="48709" y="216486"/>
                  <a:pt x="108243" y="216486"/>
                </a:cubicBezTo>
                <a:cubicBezTo>
                  <a:pt x="110273" y="216486"/>
                  <a:pt x="112979" y="216486"/>
                  <a:pt x="115008" y="215809"/>
                </a:cubicBezTo>
                <a:lnTo>
                  <a:pt x="115008" y="182660"/>
                </a:lnTo>
                <a:lnTo>
                  <a:pt x="115008" y="182660"/>
                </a:lnTo>
                <a:cubicBezTo>
                  <a:pt x="115008" y="176571"/>
                  <a:pt x="116361" y="170483"/>
                  <a:pt x="119067" y="164394"/>
                </a:cubicBezTo>
                <a:cubicBezTo>
                  <a:pt x="123803" y="154923"/>
                  <a:pt x="131921" y="147481"/>
                  <a:pt x="142745" y="144098"/>
                </a:cubicBezTo>
                <a:lnTo>
                  <a:pt x="215809" y="119744"/>
                </a:ln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lIns="91438" tIns="45719" rIns="91438" bIns="45719" rtlCol="0" anchor="ctr"/>
          <a:lstStyle/>
          <a:p>
            <a:endParaRPr lang="en-IN"/>
          </a:p>
        </p:txBody>
      </p:sp>
      <p:sp>
        <p:nvSpPr>
          <p:cNvPr id="117" name="Google Shape;244;p25"/>
          <p:cNvSpPr txBox="1">
            <a:spLocks/>
          </p:cNvSpPr>
          <p:nvPr/>
        </p:nvSpPr>
        <p:spPr>
          <a:xfrm>
            <a:off x="1889546" y="-97"/>
            <a:ext cx="4953000" cy="758137"/>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800" dirty="0">
                <a:solidFill>
                  <a:schemeClr val="bg1"/>
                </a:solidFill>
                <a:latin typeface="Arial Black" pitchFamily="34" charset="0"/>
              </a:rPr>
              <a:t>About Us</a:t>
            </a:r>
          </a:p>
        </p:txBody>
      </p:sp>
    </p:spTree>
    <p:extLst>
      <p:ext uri="{BB962C8B-B14F-4D97-AF65-F5344CB8AC3E}">
        <p14:creationId xmlns:p14="http://schemas.microsoft.com/office/powerpoint/2010/main" val="3893830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1000"/>
                                        <p:tgtEl>
                                          <p:spTgt spid="117"/>
                                        </p:tgtEl>
                                      </p:cBhvr>
                                    </p:animEffect>
                                    <p:anim calcmode="lin" valueType="num">
                                      <p:cBhvr>
                                        <p:cTn id="8" dur="1000" fill="hold"/>
                                        <p:tgtEl>
                                          <p:spTgt spid="117"/>
                                        </p:tgtEl>
                                        <p:attrNameLst>
                                          <p:attrName>ppt_x</p:attrName>
                                        </p:attrNameLst>
                                      </p:cBhvr>
                                      <p:tavLst>
                                        <p:tav tm="0">
                                          <p:val>
                                            <p:strVal val="#ppt_x"/>
                                          </p:val>
                                        </p:tav>
                                        <p:tav tm="100000">
                                          <p:val>
                                            <p:strVal val="#ppt_x"/>
                                          </p:val>
                                        </p:tav>
                                      </p:tavLst>
                                    </p:anim>
                                    <p:anim calcmode="lin" valueType="num">
                                      <p:cBhvr>
                                        <p:cTn id="9"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p:cTn id="14" dur="500" fill="hold"/>
                                        <p:tgtEl>
                                          <p:spTgt spid="19"/>
                                        </p:tgtEl>
                                        <p:attrNameLst>
                                          <p:attrName>ppt_w</p:attrName>
                                        </p:attrNameLst>
                                      </p:cBhvr>
                                      <p:tavLst>
                                        <p:tav tm="0">
                                          <p:val>
                                            <p:fltVal val="0"/>
                                          </p:val>
                                        </p:tav>
                                        <p:tav tm="100000">
                                          <p:val>
                                            <p:strVal val="#ppt_w"/>
                                          </p:val>
                                        </p:tav>
                                      </p:tavLst>
                                    </p:anim>
                                    <p:anim calcmode="lin" valueType="num">
                                      <p:cBhvr>
                                        <p:cTn id="15" dur="500" fill="hold"/>
                                        <p:tgtEl>
                                          <p:spTgt spid="19"/>
                                        </p:tgtEl>
                                        <p:attrNameLst>
                                          <p:attrName>ppt_h</p:attrName>
                                        </p:attrNameLst>
                                      </p:cBhvr>
                                      <p:tavLst>
                                        <p:tav tm="0">
                                          <p:val>
                                            <p:fltVal val="0"/>
                                          </p:val>
                                        </p:tav>
                                        <p:tav tm="100000">
                                          <p:val>
                                            <p:strVal val="#ppt_h"/>
                                          </p:val>
                                        </p:tav>
                                      </p:tavLst>
                                    </p:anim>
                                    <p:animEffect transition="in" filter="fade">
                                      <p:cBhvr>
                                        <p:cTn id="16" dur="500"/>
                                        <p:tgtEl>
                                          <p:spTgt spid="1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500" fill="hold"/>
                                        <p:tgtEl>
                                          <p:spTgt spid="17"/>
                                        </p:tgtEl>
                                        <p:attrNameLst>
                                          <p:attrName>ppt_w</p:attrName>
                                        </p:attrNameLst>
                                      </p:cBhvr>
                                      <p:tavLst>
                                        <p:tav tm="0">
                                          <p:val>
                                            <p:fltVal val="0"/>
                                          </p:val>
                                        </p:tav>
                                        <p:tav tm="100000">
                                          <p:val>
                                            <p:strVal val="#ppt_w"/>
                                          </p:val>
                                        </p:tav>
                                      </p:tavLst>
                                    </p:anim>
                                    <p:anim calcmode="lin" valueType="num">
                                      <p:cBhvr>
                                        <p:cTn id="20" dur="500" fill="hold"/>
                                        <p:tgtEl>
                                          <p:spTgt spid="17"/>
                                        </p:tgtEl>
                                        <p:attrNameLst>
                                          <p:attrName>ppt_h</p:attrName>
                                        </p:attrNameLst>
                                      </p:cBhvr>
                                      <p:tavLst>
                                        <p:tav tm="0">
                                          <p:val>
                                            <p:fltVal val="0"/>
                                          </p:val>
                                        </p:tav>
                                        <p:tav tm="100000">
                                          <p:val>
                                            <p:strVal val="#ppt_h"/>
                                          </p:val>
                                        </p:tav>
                                      </p:tavLst>
                                    </p:anim>
                                    <p:animEffect transition="in" filter="fade">
                                      <p:cBhvr>
                                        <p:cTn id="21" dur="500"/>
                                        <p:tgtEl>
                                          <p:spTgt spid="1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09"/>
                                        </p:tgtEl>
                                        <p:attrNameLst>
                                          <p:attrName>style.visibility</p:attrName>
                                        </p:attrNameLst>
                                      </p:cBhvr>
                                      <p:to>
                                        <p:strVal val="visible"/>
                                      </p:to>
                                    </p:set>
                                    <p:anim calcmode="lin" valueType="num">
                                      <p:cBhvr>
                                        <p:cTn id="24" dur="500" fill="hold"/>
                                        <p:tgtEl>
                                          <p:spTgt spid="109"/>
                                        </p:tgtEl>
                                        <p:attrNameLst>
                                          <p:attrName>ppt_w</p:attrName>
                                        </p:attrNameLst>
                                      </p:cBhvr>
                                      <p:tavLst>
                                        <p:tav tm="0">
                                          <p:val>
                                            <p:fltVal val="0"/>
                                          </p:val>
                                        </p:tav>
                                        <p:tav tm="100000">
                                          <p:val>
                                            <p:strVal val="#ppt_w"/>
                                          </p:val>
                                        </p:tav>
                                      </p:tavLst>
                                    </p:anim>
                                    <p:anim calcmode="lin" valueType="num">
                                      <p:cBhvr>
                                        <p:cTn id="25" dur="500" fill="hold"/>
                                        <p:tgtEl>
                                          <p:spTgt spid="109"/>
                                        </p:tgtEl>
                                        <p:attrNameLst>
                                          <p:attrName>ppt_h</p:attrName>
                                        </p:attrNameLst>
                                      </p:cBhvr>
                                      <p:tavLst>
                                        <p:tav tm="0">
                                          <p:val>
                                            <p:fltVal val="0"/>
                                          </p:val>
                                        </p:tav>
                                        <p:tav tm="100000">
                                          <p:val>
                                            <p:strVal val="#ppt_h"/>
                                          </p:val>
                                        </p:tav>
                                      </p:tavLst>
                                    </p:anim>
                                    <p:animEffect transition="in" filter="fade">
                                      <p:cBhvr>
                                        <p:cTn id="26" dur="500"/>
                                        <p:tgtEl>
                                          <p:spTgt spid="109"/>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84"/>
                                        </p:tgtEl>
                                        <p:attrNameLst>
                                          <p:attrName>style.visibility</p:attrName>
                                        </p:attrNameLst>
                                      </p:cBhvr>
                                      <p:to>
                                        <p:strVal val="visible"/>
                                      </p:to>
                                    </p:set>
                                    <p:anim calcmode="lin" valueType="num">
                                      <p:cBhvr>
                                        <p:cTn id="29" dur="500" fill="hold"/>
                                        <p:tgtEl>
                                          <p:spTgt spid="84"/>
                                        </p:tgtEl>
                                        <p:attrNameLst>
                                          <p:attrName>ppt_w</p:attrName>
                                        </p:attrNameLst>
                                      </p:cBhvr>
                                      <p:tavLst>
                                        <p:tav tm="0">
                                          <p:val>
                                            <p:fltVal val="0"/>
                                          </p:val>
                                        </p:tav>
                                        <p:tav tm="100000">
                                          <p:val>
                                            <p:strVal val="#ppt_w"/>
                                          </p:val>
                                        </p:tav>
                                      </p:tavLst>
                                    </p:anim>
                                    <p:anim calcmode="lin" valueType="num">
                                      <p:cBhvr>
                                        <p:cTn id="30" dur="500" fill="hold"/>
                                        <p:tgtEl>
                                          <p:spTgt spid="84"/>
                                        </p:tgtEl>
                                        <p:attrNameLst>
                                          <p:attrName>ppt_h</p:attrName>
                                        </p:attrNameLst>
                                      </p:cBhvr>
                                      <p:tavLst>
                                        <p:tav tm="0">
                                          <p:val>
                                            <p:fltVal val="0"/>
                                          </p:val>
                                        </p:tav>
                                        <p:tav tm="100000">
                                          <p:val>
                                            <p:strVal val="#ppt_h"/>
                                          </p:val>
                                        </p:tav>
                                      </p:tavLst>
                                    </p:anim>
                                    <p:animEffect transition="in" filter="fade">
                                      <p:cBhvr>
                                        <p:cTn id="31" dur="500"/>
                                        <p:tgtEl>
                                          <p:spTgt spid="8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animEffect transition="in" filter="fade">
                                      <p:cBhvr>
                                        <p:cTn id="36" dur="500"/>
                                        <p:tgtEl>
                                          <p:spTgt spid="18"/>
                                        </p:tgtEl>
                                      </p:cBhvr>
                                    </p:animEffect>
                                  </p:childTnLst>
                                </p:cTn>
                              </p:par>
                            </p:childTnLst>
                          </p:cTn>
                        </p:par>
                      </p:childTnLst>
                    </p:cTn>
                  </p:par>
                  <p:par>
                    <p:cTn id="37" fill="hold">
                      <p:stCondLst>
                        <p:cond delay="indefinite"/>
                      </p:stCondLst>
                      <p:childTnLst>
                        <p:par>
                          <p:cTn id="38" fill="hold">
                            <p:stCondLst>
                              <p:cond delay="0"/>
                            </p:stCondLst>
                            <p:childTnLst>
                              <p:par>
                                <p:cTn id="39" presetID="41" presetClass="entr" presetSubtype="0" fill="hold" grpId="0" nodeType="clickEffect">
                                  <p:stCondLst>
                                    <p:cond delay="0"/>
                                  </p:stCondLst>
                                  <p:iterate type="lt">
                                    <p:tmPct val="10000"/>
                                  </p:iterate>
                                  <p:childTnLst>
                                    <p:set>
                                      <p:cBhvr>
                                        <p:cTn id="40" dur="1" fill="hold">
                                          <p:stCondLst>
                                            <p:cond delay="0"/>
                                          </p:stCondLst>
                                        </p:cTn>
                                        <p:tgtEl>
                                          <p:spTgt spid="95"/>
                                        </p:tgtEl>
                                        <p:attrNameLst>
                                          <p:attrName>style.visibility</p:attrName>
                                        </p:attrNameLst>
                                      </p:cBhvr>
                                      <p:to>
                                        <p:strVal val="visible"/>
                                      </p:to>
                                    </p:set>
                                    <p:anim calcmode="lin" valueType="num">
                                      <p:cBhvr>
                                        <p:cTn id="41" dur="500" fill="hold"/>
                                        <p:tgtEl>
                                          <p:spTgt spid="95"/>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95"/>
                                        </p:tgtEl>
                                        <p:attrNameLst>
                                          <p:attrName>ppt_y</p:attrName>
                                        </p:attrNameLst>
                                      </p:cBhvr>
                                      <p:tavLst>
                                        <p:tav tm="0">
                                          <p:val>
                                            <p:strVal val="#ppt_y"/>
                                          </p:val>
                                        </p:tav>
                                        <p:tav tm="100000">
                                          <p:val>
                                            <p:strVal val="#ppt_y"/>
                                          </p:val>
                                        </p:tav>
                                      </p:tavLst>
                                    </p:anim>
                                    <p:anim calcmode="lin" valueType="num">
                                      <p:cBhvr>
                                        <p:cTn id="43" dur="500" fill="hold"/>
                                        <p:tgtEl>
                                          <p:spTgt spid="95"/>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95"/>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95"/>
                                        </p:tgtEl>
                                      </p:cBhvr>
                                    </p:animEffect>
                                  </p:childTnLst>
                                </p:cTn>
                              </p:par>
                              <p:par>
                                <p:cTn id="46" presetID="41" presetClass="entr" presetSubtype="0" fill="hold" grpId="0" nodeType="withEffect">
                                  <p:stCondLst>
                                    <p:cond delay="0"/>
                                  </p:stCondLst>
                                  <p:iterate type="lt">
                                    <p:tmPct val="10000"/>
                                  </p:iterate>
                                  <p:childTnLst>
                                    <p:set>
                                      <p:cBhvr>
                                        <p:cTn id="47" dur="1" fill="hold">
                                          <p:stCondLst>
                                            <p:cond delay="0"/>
                                          </p:stCondLst>
                                        </p:cTn>
                                        <p:tgtEl>
                                          <p:spTgt spid="37"/>
                                        </p:tgtEl>
                                        <p:attrNameLst>
                                          <p:attrName>style.visibility</p:attrName>
                                        </p:attrNameLst>
                                      </p:cBhvr>
                                      <p:to>
                                        <p:strVal val="visible"/>
                                      </p:to>
                                    </p:set>
                                    <p:anim calcmode="lin" valueType="num">
                                      <p:cBhvr>
                                        <p:cTn id="48" dur="500" fill="hold"/>
                                        <p:tgtEl>
                                          <p:spTgt spid="37"/>
                                        </p:tgtEl>
                                        <p:attrNameLst>
                                          <p:attrName>ppt_x</p:attrName>
                                        </p:attrNameLst>
                                      </p:cBhvr>
                                      <p:tavLst>
                                        <p:tav tm="0">
                                          <p:val>
                                            <p:strVal val="#ppt_x"/>
                                          </p:val>
                                        </p:tav>
                                        <p:tav tm="50000">
                                          <p:val>
                                            <p:strVal val="#ppt_x+.1"/>
                                          </p:val>
                                        </p:tav>
                                        <p:tav tm="100000">
                                          <p:val>
                                            <p:strVal val="#ppt_x"/>
                                          </p:val>
                                        </p:tav>
                                      </p:tavLst>
                                    </p:anim>
                                    <p:anim calcmode="lin" valueType="num">
                                      <p:cBhvr>
                                        <p:cTn id="49" dur="500" fill="hold"/>
                                        <p:tgtEl>
                                          <p:spTgt spid="37"/>
                                        </p:tgtEl>
                                        <p:attrNameLst>
                                          <p:attrName>ppt_y</p:attrName>
                                        </p:attrNameLst>
                                      </p:cBhvr>
                                      <p:tavLst>
                                        <p:tav tm="0">
                                          <p:val>
                                            <p:strVal val="#ppt_y"/>
                                          </p:val>
                                        </p:tav>
                                        <p:tav tm="100000">
                                          <p:val>
                                            <p:strVal val="#ppt_y"/>
                                          </p:val>
                                        </p:tav>
                                      </p:tavLst>
                                    </p:anim>
                                    <p:anim calcmode="lin" valueType="num">
                                      <p:cBhvr>
                                        <p:cTn id="50" dur="500" fill="hold"/>
                                        <p:tgtEl>
                                          <p:spTgt spid="37"/>
                                        </p:tgtEl>
                                        <p:attrNameLst>
                                          <p:attrName>ppt_h</p:attrName>
                                        </p:attrNameLst>
                                      </p:cBhvr>
                                      <p:tavLst>
                                        <p:tav tm="0">
                                          <p:val>
                                            <p:strVal val="#ppt_h/10"/>
                                          </p:val>
                                        </p:tav>
                                        <p:tav tm="50000">
                                          <p:val>
                                            <p:strVal val="#ppt_h+.01"/>
                                          </p:val>
                                        </p:tav>
                                        <p:tav tm="100000">
                                          <p:val>
                                            <p:strVal val="#ppt_h"/>
                                          </p:val>
                                        </p:tav>
                                      </p:tavLst>
                                    </p:anim>
                                    <p:anim calcmode="lin" valueType="num">
                                      <p:cBhvr>
                                        <p:cTn id="51" dur="500" fill="hold"/>
                                        <p:tgtEl>
                                          <p:spTgt spid="37"/>
                                        </p:tgtEl>
                                        <p:attrNameLst>
                                          <p:attrName>ppt_w</p:attrName>
                                        </p:attrNameLst>
                                      </p:cBhvr>
                                      <p:tavLst>
                                        <p:tav tm="0">
                                          <p:val>
                                            <p:strVal val="#ppt_w/10"/>
                                          </p:val>
                                        </p:tav>
                                        <p:tav tm="50000">
                                          <p:val>
                                            <p:strVal val="#ppt_w+.01"/>
                                          </p:val>
                                        </p:tav>
                                        <p:tav tm="100000">
                                          <p:val>
                                            <p:strVal val="#ppt_w"/>
                                          </p:val>
                                        </p:tav>
                                      </p:tavLst>
                                    </p:anim>
                                    <p:animEffect transition="in" filter="fade">
                                      <p:cBhvr>
                                        <p:cTn id="52" dur="500" tmFilter="0,0; .5, 1; 1, 1"/>
                                        <p:tgtEl>
                                          <p:spTgt spid="37"/>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20"/>
                                        </p:tgtEl>
                                        <p:attrNameLst>
                                          <p:attrName>style.visibility</p:attrName>
                                        </p:attrNameLst>
                                      </p:cBhvr>
                                      <p:to>
                                        <p:strVal val="visible"/>
                                      </p:to>
                                    </p:set>
                                    <p:anim calcmode="lin" valueType="num">
                                      <p:cBhvr>
                                        <p:cTn id="57" dur="500" fill="hold"/>
                                        <p:tgtEl>
                                          <p:spTgt spid="20"/>
                                        </p:tgtEl>
                                        <p:attrNameLst>
                                          <p:attrName>ppt_w</p:attrName>
                                        </p:attrNameLst>
                                      </p:cBhvr>
                                      <p:tavLst>
                                        <p:tav tm="0">
                                          <p:val>
                                            <p:fltVal val="0"/>
                                          </p:val>
                                        </p:tav>
                                        <p:tav tm="100000">
                                          <p:val>
                                            <p:strVal val="#ppt_w"/>
                                          </p:val>
                                        </p:tav>
                                      </p:tavLst>
                                    </p:anim>
                                    <p:anim calcmode="lin" valueType="num">
                                      <p:cBhvr>
                                        <p:cTn id="58" dur="500" fill="hold"/>
                                        <p:tgtEl>
                                          <p:spTgt spid="20"/>
                                        </p:tgtEl>
                                        <p:attrNameLst>
                                          <p:attrName>ppt_h</p:attrName>
                                        </p:attrNameLst>
                                      </p:cBhvr>
                                      <p:tavLst>
                                        <p:tav tm="0">
                                          <p:val>
                                            <p:fltVal val="0"/>
                                          </p:val>
                                        </p:tav>
                                        <p:tav tm="100000">
                                          <p:val>
                                            <p:strVal val="#ppt_h"/>
                                          </p:val>
                                        </p:tav>
                                      </p:tavLst>
                                    </p:anim>
                                    <p:animEffect transition="in" filter="fade">
                                      <p:cBhvr>
                                        <p:cTn id="59" dur="500"/>
                                        <p:tgtEl>
                                          <p:spTgt spid="20"/>
                                        </p:tgtEl>
                                      </p:cBhvr>
                                    </p:animEffect>
                                  </p:childTnLst>
                                </p:cTn>
                              </p:par>
                              <p:par>
                                <p:cTn id="60" presetID="53" presetClass="entr" presetSubtype="16" fill="hold" nodeType="withEffect">
                                  <p:stCondLst>
                                    <p:cond delay="0"/>
                                  </p:stCondLst>
                                  <p:childTnLst>
                                    <p:set>
                                      <p:cBhvr>
                                        <p:cTn id="61" dur="1" fill="hold">
                                          <p:stCondLst>
                                            <p:cond delay="0"/>
                                          </p:stCondLst>
                                        </p:cTn>
                                        <p:tgtEl>
                                          <p:spTgt spid="94"/>
                                        </p:tgtEl>
                                        <p:attrNameLst>
                                          <p:attrName>style.visibility</p:attrName>
                                        </p:attrNameLst>
                                      </p:cBhvr>
                                      <p:to>
                                        <p:strVal val="visible"/>
                                      </p:to>
                                    </p:set>
                                    <p:anim calcmode="lin" valueType="num">
                                      <p:cBhvr>
                                        <p:cTn id="62" dur="500" fill="hold"/>
                                        <p:tgtEl>
                                          <p:spTgt spid="94"/>
                                        </p:tgtEl>
                                        <p:attrNameLst>
                                          <p:attrName>ppt_w</p:attrName>
                                        </p:attrNameLst>
                                      </p:cBhvr>
                                      <p:tavLst>
                                        <p:tav tm="0">
                                          <p:val>
                                            <p:fltVal val="0"/>
                                          </p:val>
                                        </p:tav>
                                        <p:tav tm="100000">
                                          <p:val>
                                            <p:strVal val="#ppt_w"/>
                                          </p:val>
                                        </p:tav>
                                      </p:tavLst>
                                    </p:anim>
                                    <p:anim calcmode="lin" valueType="num">
                                      <p:cBhvr>
                                        <p:cTn id="63" dur="500" fill="hold"/>
                                        <p:tgtEl>
                                          <p:spTgt spid="94"/>
                                        </p:tgtEl>
                                        <p:attrNameLst>
                                          <p:attrName>ppt_h</p:attrName>
                                        </p:attrNameLst>
                                      </p:cBhvr>
                                      <p:tavLst>
                                        <p:tav tm="0">
                                          <p:val>
                                            <p:fltVal val="0"/>
                                          </p:val>
                                        </p:tav>
                                        <p:tav tm="100000">
                                          <p:val>
                                            <p:strVal val="#ppt_h"/>
                                          </p:val>
                                        </p:tav>
                                      </p:tavLst>
                                    </p:anim>
                                    <p:animEffect transition="in" filter="fade">
                                      <p:cBhvr>
                                        <p:cTn id="64" dur="500"/>
                                        <p:tgtEl>
                                          <p:spTgt spid="94"/>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21"/>
                                        </p:tgtEl>
                                        <p:attrNameLst>
                                          <p:attrName>style.visibility</p:attrName>
                                        </p:attrNameLst>
                                      </p:cBhvr>
                                      <p:to>
                                        <p:strVal val="visible"/>
                                      </p:to>
                                    </p:set>
                                    <p:anim calcmode="lin" valueType="num">
                                      <p:cBhvr>
                                        <p:cTn id="72" dur="500" fill="hold"/>
                                        <p:tgtEl>
                                          <p:spTgt spid="21"/>
                                        </p:tgtEl>
                                        <p:attrNameLst>
                                          <p:attrName>ppt_w</p:attrName>
                                        </p:attrNameLst>
                                      </p:cBhvr>
                                      <p:tavLst>
                                        <p:tav tm="0">
                                          <p:val>
                                            <p:fltVal val="0"/>
                                          </p:val>
                                        </p:tav>
                                        <p:tav tm="100000">
                                          <p:val>
                                            <p:strVal val="#ppt_w"/>
                                          </p:val>
                                        </p:tav>
                                      </p:tavLst>
                                    </p:anim>
                                    <p:anim calcmode="lin" valueType="num">
                                      <p:cBhvr>
                                        <p:cTn id="73" dur="500" fill="hold"/>
                                        <p:tgtEl>
                                          <p:spTgt spid="21"/>
                                        </p:tgtEl>
                                        <p:attrNameLst>
                                          <p:attrName>ppt_h</p:attrName>
                                        </p:attrNameLst>
                                      </p:cBhvr>
                                      <p:tavLst>
                                        <p:tav tm="0">
                                          <p:val>
                                            <p:fltVal val="0"/>
                                          </p:val>
                                        </p:tav>
                                        <p:tav tm="100000">
                                          <p:val>
                                            <p:strVal val="#ppt_h"/>
                                          </p:val>
                                        </p:tav>
                                      </p:tavLst>
                                    </p:anim>
                                    <p:animEffect transition="in" filter="fade">
                                      <p:cBhvr>
                                        <p:cTn id="74" dur="500"/>
                                        <p:tgtEl>
                                          <p:spTgt spid="21"/>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110"/>
                                        </p:tgtEl>
                                        <p:attrNameLst>
                                          <p:attrName>style.visibility</p:attrName>
                                        </p:attrNameLst>
                                      </p:cBhvr>
                                      <p:to>
                                        <p:strVal val="visible"/>
                                      </p:to>
                                    </p:set>
                                    <p:anim calcmode="lin" valueType="num">
                                      <p:cBhvr>
                                        <p:cTn id="77" dur="500" fill="hold"/>
                                        <p:tgtEl>
                                          <p:spTgt spid="110"/>
                                        </p:tgtEl>
                                        <p:attrNameLst>
                                          <p:attrName>ppt_w</p:attrName>
                                        </p:attrNameLst>
                                      </p:cBhvr>
                                      <p:tavLst>
                                        <p:tav tm="0">
                                          <p:val>
                                            <p:fltVal val="0"/>
                                          </p:val>
                                        </p:tav>
                                        <p:tav tm="100000">
                                          <p:val>
                                            <p:strVal val="#ppt_w"/>
                                          </p:val>
                                        </p:tav>
                                      </p:tavLst>
                                    </p:anim>
                                    <p:anim calcmode="lin" valueType="num">
                                      <p:cBhvr>
                                        <p:cTn id="78" dur="500" fill="hold"/>
                                        <p:tgtEl>
                                          <p:spTgt spid="110"/>
                                        </p:tgtEl>
                                        <p:attrNameLst>
                                          <p:attrName>ppt_h</p:attrName>
                                        </p:attrNameLst>
                                      </p:cBhvr>
                                      <p:tavLst>
                                        <p:tav tm="0">
                                          <p:val>
                                            <p:fltVal val="0"/>
                                          </p:val>
                                        </p:tav>
                                        <p:tav tm="100000">
                                          <p:val>
                                            <p:strVal val="#ppt_h"/>
                                          </p:val>
                                        </p:tav>
                                      </p:tavLst>
                                    </p:anim>
                                    <p:animEffect transition="in" filter="fade">
                                      <p:cBhvr>
                                        <p:cTn id="79" dur="500"/>
                                        <p:tgtEl>
                                          <p:spTgt spid="110"/>
                                        </p:tgtEl>
                                      </p:cBhvr>
                                    </p:animEffect>
                                  </p:childTnLst>
                                </p:cTn>
                              </p:par>
                            </p:childTnLst>
                          </p:cTn>
                        </p:par>
                      </p:childTnLst>
                    </p:cTn>
                  </p:par>
                  <p:par>
                    <p:cTn id="80" fill="hold">
                      <p:stCondLst>
                        <p:cond delay="indefinite"/>
                      </p:stCondLst>
                      <p:childTnLst>
                        <p:par>
                          <p:cTn id="81" fill="hold">
                            <p:stCondLst>
                              <p:cond delay="0"/>
                            </p:stCondLst>
                            <p:childTnLst>
                              <p:par>
                                <p:cTn id="82" presetID="41" presetClass="entr" presetSubtype="0" fill="hold" grpId="0" nodeType="clickEffect">
                                  <p:stCondLst>
                                    <p:cond delay="0"/>
                                  </p:stCondLst>
                                  <p:iterate type="lt">
                                    <p:tmPct val="10000"/>
                                  </p:iterate>
                                  <p:childTnLst>
                                    <p:set>
                                      <p:cBhvr>
                                        <p:cTn id="83" dur="1" fill="hold">
                                          <p:stCondLst>
                                            <p:cond delay="0"/>
                                          </p:stCondLst>
                                        </p:cTn>
                                        <p:tgtEl>
                                          <p:spTgt spid="42"/>
                                        </p:tgtEl>
                                        <p:attrNameLst>
                                          <p:attrName>style.visibility</p:attrName>
                                        </p:attrNameLst>
                                      </p:cBhvr>
                                      <p:to>
                                        <p:strVal val="visible"/>
                                      </p:to>
                                    </p:set>
                                    <p:anim calcmode="lin" valueType="num">
                                      <p:cBhvr>
                                        <p:cTn id="84"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85" dur="500" fill="hold"/>
                                        <p:tgtEl>
                                          <p:spTgt spid="42"/>
                                        </p:tgtEl>
                                        <p:attrNameLst>
                                          <p:attrName>ppt_y</p:attrName>
                                        </p:attrNameLst>
                                      </p:cBhvr>
                                      <p:tavLst>
                                        <p:tav tm="0">
                                          <p:val>
                                            <p:strVal val="#ppt_y"/>
                                          </p:val>
                                        </p:tav>
                                        <p:tav tm="100000">
                                          <p:val>
                                            <p:strVal val="#ppt_y"/>
                                          </p:val>
                                        </p:tav>
                                      </p:tavLst>
                                    </p:anim>
                                    <p:anim calcmode="lin" valueType="num">
                                      <p:cBhvr>
                                        <p:cTn id="86"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87"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88" dur="500" tmFilter="0,0; .5, 1; 1, 1"/>
                                        <p:tgtEl>
                                          <p:spTgt spid="42"/>
                                        </p:tgtEl>
                                      </p:cBhvr>
                                    </p:animEffect>
                                  </p:childTnLst>
                                </p:cTn>
                              </p:par>
                            </p:childTnLst>
                          </p:cTn>
                        </p:par>
                      </p:childTnLst>
                    </p:cTn>
                  </p:par>
                  <p:par>
                    <p:cTn id="89" fill="hold">
                      <p:stCondLst>
                        <p:cond delay="indefinite"/>
                      </p:stCondLst>
                      <p:childTnLst>
                        <p:par>
                          <p:cTn id="90" fill="hold">
                            <p:stCondLst>
                              <p:cond delay="0"/>
                            </p:stCondLst>
                            <p:childTnLst>
                              <p:par>
                                <p:cTn id="91" presetID="53" presetClass="entr" presetSubtype="16" fill="hold" grpId="0" nodeType="click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115"/>
                                        </p:tgtEl>
                                        <p:attrNameLst>
                                          <p:attrName>style.visibility</p:attrName>
                                        </p:attrNameLst>
                                      </p:cBhvr>
                                      <p:to>
                                        <p:strVal val="visible"/>
                                      </p:to>
                                    </p:set>
                                    <p:anim calcmode="lin" valueType="num">
                                      <p:cBhvr>
                                        <p:cTn id="98" dur="500" fill="hold"/>
                                        <p:tgtEl>
                                          <p:spTgt spid="115"/>
                                        </p:tgtEl>
                                        <p:attrNameLst>
                                          <p:attrName>ppt_w</p:attrName>
                                        </p:attrNameLst>
                                      </p:cBhvr>
                                      <p:tavLst>
                                        <p:tav tm="0">
                                          <p:val>
                                            <p:fltVal val="0"/>
                                          </p:val>
                                        </p:tav>
                                        <p:tav tm="100000">
                                          <p:val>
                                            <p:strVal val="#ppt_w"/>
                                          </p:val>
                                        </p:tav>
                                      </p:tavLst>
                                    </p:anim>
                                    <p:anim calcmode="lin" valueType="num">
                                      <p:cBhvr>
                                        <p:cTn id="99" dur="500" fill="hold"/>
                                        <p:tgtEl>
                                          <p:spTgt spid="115"/>
                                        </p:tgtEl>
                                        <p:attrNameLst>
                                          <p:attrName>ppt_h</p:attrName>
                                        </p:attrNameLst>
                                      </p:cBhvr>
                                      <p:tavLst>
                                        <p:tav tm="0">
                                          <p:val>
                                            <p:fltVal val="0"/>
                                          </p:val>
                                        </p:tav>
                                        <p:tav tm="100000">
                                          <p:val>
                                            <p:strVal val="#ppt_h"/>
                                          </p:val>
                                        </p:tav>
                                      </p:tavLst>
                                    </p:anim>
                                    <p:animEffect transition="in" filter="fade">
                                      <p:cBhvr>
                                        <p:cTn id="100" dur="500"/>
                                        <p:tgtEl>
                                          <p:spTgt spid="115"/>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14"/>
                                        </p:tgtEl>
                                        <p:attrNameLst>
                                          <p:attrName>style.visibility</p:attrName>
                                        </p:attrNameLst>
                                      </p:cBhvr>
                                      <p:to>
                                        <p:strVal val="visible"/>
                                      </p:to>
                                    </p:set>
                                    <p:anim calcmode="lin" valueType="num">
                                      <p:cBhvr>
                                        <p:cTn id="103" dur="500" fill="hold"/>
                                        <p:tgtEl>
                                          <p:spTgt spid="114"/>
                                        </p:tgtEl>
                                        <p:attrNameLst>
                                          <p:attrName>ppt_w</p:attrName>
                                        </p:attrNameLst>
                                      </p:cBhvr>
                                      <p:tavLst>
                                        <p:tav tm="0">
                                          <p:val>
                                            <p:fltVal val="0"/>
                                          </p:val>
                                        </p:tav>
                                        <p:tav tm="100000">
                                          <p:val>
                                            <p:strVal val="#ppt_w"/>
                                          </p:val>
                                        </p:tav>
                                      </p:tavLst>
                                    </p:anim>
                                    <p:anim calcmode="lin" valueType="num">
                                      <p:cBhvr>
                                        <p:cTn id="104" dur="500" fill="hold"/>
                                        <p:tgtEl>
                                          <p:spTgt spid="114"/>
                                        </p:tgtEl>
                                        <p:attrNameLst>
                                          <p:attrName>ppt_h</p:attrName>
                                        </p:attrNameLst>
                                      </p:cBhvr>
                                      <p:tavLst>
                                        <p:tav tm="0">
                                          <p:val>
                                            <p:fltVal val="0"/>
                                          </p:val>
                                        </p:tav>
                                        <p:tav tm="100000">
                                          <p:val>
                                            <p:strVal val="#ppt_h"/>
                                          </p:val>
                                        </p:tav>
                                      </p:tavLst>
                                    </p:anim>
                                    <p:animEffect transition="in" filter="fade">
                                      <p:cBhvr>
                                        <p:cTn id="105" dur="500"/>
                                        <p:tgtEl>
                                          <p:spTgt spid="114"/>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85"/>
                                        </p:tgtEl>
                                        <p:attrNameLst>
                                          <p:attrName>style.visibility</p:attrName>
                                        </p:attrNameLst>
                                      </p:cBhvr>
                                      <p:to>
                                        <p:strVal val="visible"/>
                                      </p:to>
                                    </p:set>
                                    <p:anim calcmode="lin" valueType="num">
                                      <p:cBhvr>
                                        <p:cTn id="108" dur="500" fill="hold"/>
                                        <p:tgtEl>
                                          <p:spTgt spid="85"/>
                                        </p:tgtEl>
                                        <p:attrNameLst>
                                          <p:attrName>ppt_w</p:attrName>
                                        </p:attrNameLst>
                                      </p:cBhvr>
                                      <p:tavLst>
                                        <p:tav tm="0">
                                          <p:val>
                                            <p:fltVal val="0"/>
                                          </p:val>
                                        </p:tav>
                                        <p:tav tm="100000">
                                          <p:val>
                                            <p:strVal val="#ppt_w"/>
                                          </p:val>
                                        </p:tav>
                                      </p:tavLst>
                                    </p:anim>
                                    <p:anim calcmode="lin" valueType="num">
                                      <p:cBhvr>
                                        <p:cTn id="109" dur="500" fill="hold"/>
                                        <p:tgtEl>
                                          <p:spTgt spid="85"/>
                                        </p:tgtEl>
                                        <p:attrNameLst>
                                          <p:attrName>ppt_h</p:attrName>
                                        </p:attrNameLst>
                                      </p:cBhvr>
                                      <p:tavLst>
                                        <p:tav tm="0">
                                          <p:val>
                                            <p:fltVal val="0"/>
                                          </p:val>
                                        </p:tav>
                                        <p:tav tm="100000">
                                          <p:val>
                                            <p:strVal val="#ppt_h"/>
                                          </p:val>
                                        </p:tav>
                                      </p:tavLst>
                                    </p:anim>
                                    <p:animEffect transition="in" filter="fade">
                                      <p:cBhvr>
                                        <p:cTn id="110" dur="500"/>
                                        <p:tgtEl>
                                          <p:spTgt spid="85"/>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87"/>
                                        </p:tgtEl>
                                        <p:attrNameLst>
                                          <p:attrName>style.visibility</p:attrName>
                                        </p:attrNameLst>
                                      </p:cBhvr>
                                      <p:to>
                                        <p:strVal val="visible"/>
                                      </p:to>
                                    </p:set>
                                    <p:anim calcmode="lin" valueType="num">
                                      <p:cBhvr>
                                        <p:cTn id="113" dur="500" fill="hold"/>
                                        <p:tgtEl>
                                          <p:spTgt spid="87"/>
                                        </p:tgtEl>
                                        <p:attrNameLst>
                                          <p:attrName>ppt_w</p:attrName>
                                        </p:attrNameLst>
                                      </p:cBhvr>
                                      <p:tavLst>
                                        <p:tav tm="0">
                                          <p:val>
                                            <p:fltVal val="0"/>
                                          </p:val>
                                        </p:tav>
                                        <p:tav tm="100000">
                                          <p:val>
                                            <p:strVal val="#ppt_w"/>
                                          </p:val>
                                        </p:tav>
                                      </p:tavLst>
                                    </p:anim>
                                    <p:anim calcmode="lin" valueType="num">
                                      <p:cBhvr>
                                        <p:cTn id="114" dur="500" fill="hold"/>
                                        <p:tgtEl>
                                          <p:spTgt spid="87"/>
                                        </p:tgtEl>
                                        <p:attrNameLst>
                                          <p:attrName>ppt_h</p:attrName>
                                        </p:attrNameLst>
                                      </p:cBhvr>
                                      <p:tavLst>
                                        <p:tav tm="0">
                                          <p:val>
                                            <p:fltVal val="0"/>
                                          </p:val>
                                        </p:tav>
                                        <p:tav tm="100000">
                                          <p:val>
                                            <p:strVal val="#ppt_h"/>
                                          </p:val>
                                        </p:tav>
                                      </p:tavLst>
                                    </p:anim>
                                    <p:animEffect transition="in" filter="fade">
                                      <p:cBhvr>
                                        <p:cTn id="115" dur="500"/>
                                        <p:tgtEl>
                                          <p:spTgt spid="87"/>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86"/>
                                        </p:tgtEl>
                                        <p:attrNameLst>
                                          <p:attrName>style.visibility</p:attrName>
                                        </p:attrNameLst>
                                      </p:cBhvr>
                                      <p:to>
                                        <p:strVal val="visible"/>
                                      </p:to>
                                    </p:set>
                                    <p:anim calcmode="lin" valueType="num">
                                      <p:cBhvr>
                                        <p:cTn id="118" dur="500" fill="hold"/>
                                        <p:tgtEl>
                                          <p:spTgt spid="86"/>
                                        </p:tgtEl>
                                        <p:attrNameLst>
                                          <p:attrName>ppt_w</p:attrName>
                                        </p:attrNameLst>
                                      </p:cBhvr>
                                      <p:tavLst>
                                        <p:tav tm="0">
                                          <p:val>
                                            <p:fltVal val="0"/>
                                          </p:val>
                                        </p:tav>
                                        <p:tav tm="100000">
                                          <p:val>
                                            <p:strVal val="#ppt_w"/>
                                          </p:val>
                                        </p:tav>
                                      </p:tavLst>
                                    </p:anim>
                                    <p:anim calcmode="lin" valueType="num">
                                      <p:cBhvr>
                                        <p:cTn id="119" dur="500" fill="hold"/>
                                        <p:tgtEl>
                                          <p:spTgt spid="86"/>
                                        </p:tgtEl>
                                        <p:attrNameLst>
                                          <p:attrName>ppt_h</p:attrName>
                                        </p:attrNameLst>
                                      </p:cBhvr>
                                      <p:tavLst>
                                        <p:tav tm="0">
                                          <p:val>
                                            <p:fltVal val="0"/>
                                          </p:val>
                                        </p:tav>
                                        <p:tav tm="100000">
                                          <p:val>
                                            <p:strVal val="#ppt_h"/>
                                          </p:val>
                                        </p:tav>
                                      </p:tavLst>
                                    </p:anim>
                                    <p:animEffect transition="in" filter="fade">
                                      <p:cBhvr>
                                        <p:cTn id="120" dur="500"/>
                                        <p:tgtEl>
                                          <p:spTgt spid="86"/>
                                        </p:tgtEl>
                                      </p:cBhvr>
                                    </p:animEffect>
                                  </p:childTnLst>
                                </p:cTn>
                              </p:par>
                              <p:par>
                                <p:cTn id="121" presetID="53" presetClass="entr" presetSubtype="16" fill="hold" grpId="0" nodeType="withEffect">
                                  <p:stCondLst>
                                    <p:cond delay="0"/>
                                  </p:stCondLst>
                                  <p:childTnLst>
                                    <p:set>
                                      <p:cBhvr>
                                        <p:cTn id="122" dur="1" fill="hold">
                                          <p:stCondLst>
                                            <p:cond delay="0"/>
                                          </p:stCondLst>
                                        </p:cTn>
                                        <p:tgtEl>
                                          <p:spTgt spid="111"/>
                                        </p:tgtEl>
                                        <p:attrNameLst>
                                          <p:attrName>style.visibility</p:attrName>
                                        </p:attrNameLst>
                                      </p:cBhvr>
                                      <p:to>
                                        <p:strVal val="visible"/>
                                      </p:to>
                                    </p:set>
                                    <p:anim calcmode="lin" valueType="num">
                                      <p:cBhvr>
                                        <p:cTn id="123" dur="500" fill="hold"/>
                                        <p:tgtEl>
                                          <p:spTgt spid="111"/>
                                        </p:tgtEl>
                                        <p:attrNameLst>
                                          <p:attrName>ppt_w</p:attrName>
                                        </p:attrNameLst>
                                      </p:cBhvr>
                                      <p:tavLst>
                                        <p:tav tm="0">
                                          <p:val>
                                            <p:fltVal val="0"/>
                                          </p:val>
                                        </p:tav>
                                        <p:tav tm="100000">
                                          <p:val>
                                            <p:strVal val="#ppt_w"/>
                                          </p:val>
                                        </p:tav>
                                      </p:tavLst>
                                    </p:anim>
                                    <p:anim calcmode="lin" valueType="num">
                                      <p:cBhvr>
                                        <p:cTn id="124" dur="500" fill="hold"/>
                                        <p:tgtEl>
                                          <p:spTgt spid="111"/>
                                        </p:tgtEl>
                                        <p:attrNameLst>
                                          <p:attrName>ppt_h</p:attrName>
                                        </p:attrNameLst>
                                      </p:cBhvr>
                                      <p:tavLst>
                                        <p:tav tm="0">
                                          <p:val>
                                            <p:fltVal val="0"/>
                                          </p:val>
                                        </p:tav>
                                        <p:tav tm="100000">
                                          <p:val>
                                            <p:strVal val="#ppt_h"/>
                                          </p:val>
                                        </p:tav>
                                      </p:tavLst>
                                    </p:anim>
                                    <p:animEffect transition="in" filter="fade">
                                      <p:cBhvr>
                                        <p:cTn id="125" dur="500"/>
                                        <p:tgtEl>
                                          <p:spTgt spid="111"/>
                                        </p:tgtEl>
                                      </p:cBhvr>
                                    </p:animEffect>
                                  </p:childTnLst>
                                </p:cTn>
                              </p:par>
                            </p:childTnLst>
                          </p:cTn>
                        </p:par>
                      </p:childTnLst>
                    </p:cTn>
                  </p:par>
                  <p:par>
                    <p:cTn id="126" fill="hold">
                      <p:stCondLst>
                        <p:cond delay="indefinite"/>
                      </p:stCondLst>
                      <p:childTnLst>
                        <p:par>
                          <p:cTn id="127" fill="hold">
                            <p:stCondLst>
                              <p:cond delay="0"/>
                            </p:stCondLst>
                            <p:childTnLst>
                              <p:par>
                                <p:cTn id="128" presetID="41" presetClass="entr" presetSubtype="0" fill="hold" grpId="0" nodeType="clickEffect">
                                  <p:stCondLst>
                                    <p:cond delay="0"/>
                                  </p:stCondLst>
                                  <p:iterate type="lt">
                                    <p:tmPct val="10000"/>
                                  </p:iterate>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131" dur="500" fill="hold"/>
                                        <p:tgtEl>
                                          <p:spTgt spid="45"/>
                                        </p:tgtEl>
                                        <p:attrNameLst>
                                          <p:attrName>ppt_y</p:attrName>
                                        </p:attrNameLst>
                                      </p:cBhvr>
                                      <p:tavLst>
                                        <p:tav tm="0">
                                          <p:val>
                                            <p:strVal val="#ppt_y"/>
                                          </p:val>
                                        </p:tav>
                                        <p:tav tm="100000">
                                          <p:val>
                                            <p:strVal val="#ppt_y"/>
                                          </p:val>
                                        </p:tav>
                                      </p:tavLst>
                                    </p:anim>
                                    <p:anim calcmode="lin" valueType="num">
                                      <p:cBhvr>
                                        <p:cTn id="132"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133"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134" dur="500" tmFilter="0,0; .5, 1; 1, 1"/>
                                        <p:tgtEl>
                                          <p:spTgt spid="45"/>
                                        </p:tgtEl>
                                      </p:cBhvr>
                                    </p:animEffect>
                                  </p:childTnLst>
                                </p:cTn>
                              </p:par>
                            </p:childTnLst>
                          </p:cTn>
                        </p:par>
                      </p:childTnLst>
                    </p:cTn>
                  </p:par>
                  <p:par>
                    <p:cTn id="135" fill="hold">
                      <p:stCondLst>
                        <p:cond delay="indefinite"/>
                      </p:stCondLst>
                      <p:childTnLst>
                        <p:par>
                          <p:cTn id="136" fill="hold">
                            <p:stCondLst>
                              <p:cond delay="0"/>
                            </p:stCondLst>
                            <p:childTnLst>
                              <p:par>
                                <p:cTn id="137" presetID="53" presetClass="entr" presetSubtype="16" fill="hold" grpId="0" nodeType="clickEffect">
                                  <p:stCondLst>
                                    <p:cond delay="0"/>
                                  </p:stCondLst>
                                  <p:childTnLst>
                                    <p:set>
                                      <p:cBhvr>
                                        <p:cTn id="138" dur="1" fill="hold">
                                          <p:stCondLst>
                                            <p:cond delay="0"/>
                                          </p:stCondLst>
                                        </p:cTn>
                                        <p:tgtEl>
                                          <p:spTgt spid="88"/>
                                        </p:tgtEl>
                                        <p:attrNameLst>
                                          <p:attrName>style.visibility</p:attrName>
                                        </p:attrNameLst>
                                      </p:cBhvr>
                                      <p:to>
                                        <p:strVal val="visible"/>
                                      </p:to>
                                    </p:set>
                                    <p:anim calcmode="lin" valueType="num">
                                      <p:cBhvr>
                                        <p:cTn id="139" dur="500" fill="hold"/>
                                        <p:tgtEl>
                                          <p:spTgt spid="88"/>
                                        </p:tgtEl>
                                        <p:attrNameLst>
                                          <p:attrName>ppt_w</p:attrName>
                                        </p:attrNameLst>
                                      </p:cBhvr>
                                      <p:tavLst>
                                        <p:tav tm="0">
                                          <p:val>
                                            <p:fltVal val="0"/>
                                          </p:val>
                                        </p:tav>
                                        <p:tav tm="100000">
                                          <p:val>
                                            <p:strVal val="#ppt_w"/>
                                          </p:val>
                                        </p:tav>
                                      </p:tavLst>
                                    </p:anim>
                                    <p:anim calcmode="lin" valueType="num">
                                      <p:cBhvr>
                                        <p:cTn id="140" dur="500" fill="hold"/>
                                        <p:tgtEl>
                                          <p:spTgt spid="88"/>
                                        </p:tgtEl>
                                        <p:attrNameLst>
                                          <p:attrName>ppt_h</p:attrName>
                                        </p:attrNameLst>
                                      </p:cBhvr>
                                      <p:tavLst>
                                        <p:tav tm="0">
                                          <p:val>
                                            <p:fltVal val="0"/>
                                          </p:val>
                                        </p:tav>
                                        <p:tav tm="100000">
                                          <p:val>
                                            <p:strVal val="#ppt_h"/>
                                          </p:val>
                                        </p:tav>
                                      </p:tavLst>
                                    </p:anim>
                                    <p:animEffect transition="in" filter="fade">
                                      <p:cBhvr>
                                        <p:cTn id="141" dur="500"/>
                                        <p:tgtEl>
                                          <p:spTgt spid="88"/>
                                        </p:tgtEl>
                                      </p:cBhvr>
                                    </p:animEffect>
                                  </p:childTnLst>
                                </p:cTn>
                              </p:par>
                              <p:par>
                                <p:cTn id="142" presetID="53" presetClass="entr" presetSubtype="16" fill="hold" nodeType="withEffect">
                                  <p:stCondLst>
                                    <p:cond delay="0"/>
                                  </p:stCondLst>
                                  <p:childTnLst>
                                    <p:set>
                                      <p:cBhvr>
                                        <p:cTn id="143" dur="1" fill="hold">
                                          <p:stCondLst>
                                            <p:cond delay="0"/>
                                          </p:stCondLst>
                                        </p:cTn>
                                        <p:tgtEl>
                                          <p:spTgt spid="99"/>
                                        </p:tgtEl>
                                        <p:attrNameLst>
                                          <p:attrName>style.visibility</p:attrName>
                                        </p:attrNameLst>
                                      </p:cBhvr>
                                      <p:to>
                                        <p:strVal val="visible"/>
                                      </p:to>
                                    </p:set>
                                    <p:anim calcmode="lin" valueType="num">
                                      <p:cBhvr>
                                        <p:cTn id="144" dur="500" fill="hold"/>
                                        <p:tgtEl>
                                          <p:spTgt spid="99"/>
                                        </p:tgtEl>
                                        <p:attrNameLst>
                                          <p:attrName>ppt_w</p:attrName>
                                        </p:attrNameLst>
                                      </p:cBhvr>
                                      <p:tavLst>
                                        <p:tav tm="0">
                                          <p:val>
                                            <p:fltVal val="0"/>
                                          </p:val>
                                        </p:tav>
                                        <p:tav tm="100000">
                                          <p:val>
                                            <p:strVal val="#ppt_w"/>
                                          </p:val>
                                        </p:tav>
                                      </p:tavLst>
                                    </p:anim>
                                    <p:anim calcmode="lin" valueType="num">
                                      <p:cBhvr>
                                        <p:cTn id="145" dur="500" fill="hold"/>
                                        <p:tgtEl>
                                          <p:spTgt spid="99"/>
                                        </p:tgtEl>
                                        <p:attrNameLst>
                                          <p:attrName>ppt_h</p:attrName>
                                        </p:attrNameLst>
                                      </p:cBhvr>
                                      <p:tavLst>
                                        <p:tav tm="0">
                                          <p:val>
                                            <p:fltVal val="0"/>
                                          </p:val>
                                        </p:tav>
                                        <p:tav tm="100000">
                                          <p:val>
                                            <p:strVal val="#ppt_h"/>
                                          </p:val>
                                        </p:tav>
                                      </p:tavLst>
                                    </p:anim>
                                    <p:animEffect transition="in" filter="fade">
                                      <p:cBhvr>
                                        <p:cTn id="146" dur="500"/>
                                        <p:tgtEl>
                                          <p:spTgt spid="99"/>
                                        </p:tgtEl>
                                      </p:cBhvr>
                                    </p:animEffect>
                                  </p:childTnLst>
                                </p:cTn>
                              </p:par>
                              <p:par>
                                <p:cTn id="147" presetID="53" presetClass="entr" presetSubtype="16" fill="hold" grpId="0" nodeType="withEffect">
                                  <p:stCondLst>
                                    <p:cond delay="0"/>
                                  </p:stCondLst>
                                  <p:childTnLst>
                                    <p:set>
                                      <p:cBhvr>
                                        <p:cTn id="148" dur="1" fill="hold">
                                          <p:stCondLst>
                                            <p:cond delay="0"/>
                                          </p:stCondLst>
                                        </p:cTn>
                                        <p:tgtEl>
                                          <p:spTgt spid="90"/>
                                        </p:tgtEl>
                                        <p:attrNameLst>
                                          <p:attrName>style.visibility</p:attrName>
                                        </p:attrNameLst>
                                      </p:cBhvr>
                                      <p:to>
                                        <p:strVal val="visible"/>
                                      </p:to>
                                    </p:set>
                                    <p:anim calcmode="lin" valueType="num">
                                      <p:cBhvr>
                                        <p:cTn id="149" dur="500" fill="hold"/>
                                        <p:tgtEl>
                                          <p:spTgt spid="90"/>
                                        </p:tgtEl>
                                        <p:attrNameLst>
                                          <p:attrName>ppt_w</p:attrName>
                                        </p:attrNameLst>
                                      </p:cBhvr>
                                      <p:tavLst>
                                        <p:tav tm="0">
                                          <p:val>
                                            <p:fltVal val="0"/>
                                          </p:val>
                                        </p:tav>
                                        <p:tav tm="100000">
                                          <p:val>
                                            <p:strVal val="#ppt_w"/>
                                          </p:val>
                                        </p:tav>
                                      </p:tavLst>
                                    </p:anim>
                                    <p:anim calcmode="lin" valueType="num">
                                      <p:cBhvr>
                                        <p:cTn id="150" dur="500" fill="hold"/>
                                        <p:tgtEl>
                                          <p:spTgt spid="90"/>
                                        </p:tgtEl>
                                        <p:attrNameLst>
                                          <p:attrName>ppt_h</p:attrName>
                                        </p:attrNameLst>
                                      </p:cBhvr>
                                      <p:tavLst>
                                        <p:tav tm="0">
                                          <p:val>
                                            <p:fltVal val="0"/>
                                          </p:val>
                                        </p:tav>
                                        <p:tav tm="100000">
                                          <p:val>
                                            <p:strVal val="#ppt_h"/>
                                          </p:val>
                                        </p:tav>
                                      </p:tavLst>
                                    </p:anim>
                                    <p:animEffect transition="in" filter="fade">
                                      <p:cBhvr>
                                        <p:cTn id="151" dur="500"/>
                                        <p:tgtEl>
                                          <p:spTgt spid="90"/>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89"/>
                                        </p:tgtEl>
                                        <p:attrNameLst>
                                          <p:attrName>style.visibility</p:attrName>
                                        </p:attrNameLst>
                                      </p:cBhvr>
                                      <p:to>
                                        <p:strVal val="visible"/>
                                      </p:to>
                                    </p:set>
                                    <p:anim calcmode="lin" valueType="num">
                                      <p:cBhvr>
                                        <p:cTn id="154" dur="500" fill="hold"/>
                                        <p:tgtEl>
                                          <p:spTgt spid="89"/>
                                        </p:tgtEl>
                                        <p:attrNameLst>
                                          <p:attrName>ppt_w</p:attrName>
                                        </p:attrNameLst>
                                      </p:cBhvr>
                                      <p:tavLst>
                                        <p:tav tm="0">
                                          <p:val>
                                            <p:fltVal val="0"/>
                                          </p:val>
                                        </p:tav>
                                        <p:tav tm="100000">
                                          <p:val>
                                            <p:strVal val="#ppt_w"/>
                                          </p:val>
                                        </p:tav>
                                      </p:tavLst>
                                    </p:anim>
                                    <p:anim calcmode="lin" valueType="num">
                                      <p:cBhvr>
                                        <p:cTn id="155" dur="500" fill="hold"/>
                                        <p:tgtEl>
                                          <p:spTgt spid="89"/>
                                        </p:tgtEl>
                                        <p:attrNameLst>
                                          <p:attrName>ppt_h</p:attrName>
                                        </p:attrNameLst>
                                      </p:cBhvr>
                                      <p:tavLst>
                                        <p:tav tm="0">
                                          <p:val>
                                            <p:fltVal val="0"/>
                                          </p:val>
                                        </p:tav>
                                        <p:tav tm="100000">
                                          <p:val>
                                            <p:strVal val="#ppt_h"/>
                                          </p:val>
                                        </p:tav>
                                      </p:tavLst>
                                    </p:anim>
                                    <p:animEffect transition="in" filter="fade">
                                      <p:cBhvr>
                                        <p:cTn id="156" dur="500"/>
                                        <p:tgtEl>
                                          <p:spTgt spid="89"/>
                                        </p:tgtEl>
                                      </p:cBhvr>
                                    </p:animEffect>
                                  </p:childTnLst>
                                </p:cTn>
                              </p:par>
                              <p:par>
                                <p:cTn id="157" presetID="53" presetClass="entr" presetSubtype="16" fill="hold" grpId="0" nodeType="withEffect">
                                  <p:stCondLst>
                                    <p:cond delay="0"/>
                                  </p:stCondLst>
                                  <p:childTnLst>
                                    <p:set>
                                      <p:cBhvr>
                                        <p:cTn id="158" dur="1" fill="hold">
                                          <p:stCondLst>
                                            <p:cond delay="0"/>
                                          </p:stCondLst>
                                        </p:cTn>
                                        <p:tgtEl>
                                          <p:spTgt spid="112"/>
                                        </p:tgtEl>
                                        <p:attrNameLst>
                                          <p:attrName>style.visibility</p:attrName>
                                        </p:attrNameLst>
                                      </p:cBhvr>
                                      <p:to>
                                        <p:strVal val="visible"/>
                                      </p:to>
                                    </p:set>
                                    <p:anim calcmode="lin" valueType="num">
                                      <p:cBhvr>
                                        <p:cTn id="159" dur="500" fill="hold"/>
                                        <p:tgtEl>
                                          <p:spTgt spid="112"/>
                                        </p:tgtEl>
                                        <p:attrNameLst>
                                          <p:attrName>ppt_w</p:attrName>
                                        </p:attrNameLst>
                                      </p:cBhvr>
                                      <p:tavLst>
                                        <p:tav tm="0">
                                          <p:val>
                                            <p:fltVal val="0"/>
                                          </p:val>
                                        </p:tav>
                                        <p:tav tm="100000">
                                          <p:val>
                                            <p:strVal val="#ppt_w"/>
                                          </p:val>
                                        </p:tav>
                                      </p:tavLst>
                                    </p:anim>
                                    <p:anim calcmode="lin" valueType="num">
                                      <p:cBhvr>
                                        <p:cTn id="160" dur="500" fill="hold"/>
                                        <p:tgtEl>
                                          <p:spTgt spid="112"/>
                                        </p:tgtEl>
                                        <p:attrNameLst>
                                          <p:attrName>ppt_h</p:attrName>
                                        </p:attrNameLst>
                                      </p:cBhvr>
                                      <p:tavLst>
                                        <p:tav tm="0">
                                          <p:val>
                                            <p:fltVal val="0"/>
                                          </p:val>
                                        </p:tav>
                                        <p:tav tm="100000">
                                          <p:val>
                                            <p:strVal val="#ppt_h"/>
                                          </p:val>
                                        </p:tav>
                                      </p:tavLst>
                                    </p:anim>
                                    <p:animEffect transition="in" filter="fade">
                                      <p:cBhvr>
                                        <p:cTn id="161" dur="500"/>
                                        <p:tgtEl>
                                          <p:spTgt spid="112"/>
                                        </p:tgtEl>
                                      </p:cBhvr>
                                    </p:animEffect>
                                  </p:childTnLst>
                                </p:cTn>
                              </p:par>
                            </p:childTnLst>
                          </p:cTn>
                        </p:par>
                      </p:childTnLst>
                    </p:cTn>
                  </p:par>
                  <p:par>
                    <p:cTn id="162" fill="hold">
                      <p:stCondLst>
                        <p:cond delay="indefinite"/>
                      </p:stCondLst>
                      <p:childTnLst>
                        <p:par>
                          <p:cTn id="163" fill="hold">
                            <p:stCondLst>
                              <p:cond delay="0"/>
                            </p:stCondLst>
                            <p:childTnLst>
                              <p:par>
                                <p:cTn id="164" presetID="41" presetClass="entr" presetSubtype="0" fill="hold" grpId="0" nodeType="clickEffect">
                                  <p:stCondLst>
                                    <p:cond delay="0"/>
                                  </p:stCondLst>
                                  <p:iterate type="lt">
                                    <p:tmPct val="10000"/>
                                  </p:iterate>
                                  <p:childTnLst>
                                    <p:set>
                                      <p:cBhvr>
                                        <p:cTn id="165" dur="1" fill="hold">
                                          <p:stCondLst>
                                            <p:cond delay="0"/>
                                          </p:stCondLst>
                                        </p:cTn>
                                        <p:tgtEl>
                                          <p:spTgt spid="48"/>
                                        </p:tgtEl>
                                        <p:attrNameLst>
                                          <p:attrName>style.visibility</p:attrName>
                                        </p:attrNameLst>
                                      </p:cBhvr>
                                      <p:to>
                                        <p:strVal val="visible"/>
                                      </p:to>
                                    </p:set>
                                    <p:anim calcmode="lin" valueType="num">
                                      <p:cBhvr>
                                        <p:cTn id="166" dur="500" fill="hold"/>
                                        <p:tgtEl>
                                          <p:spTgt spid="48"/>
                                        </p:tgtEl>
                                        <p:attrNameLst>
                                          <p:attrName>ppt_x</p:attrName>
                                        </p:attrNameLst>
                                      </p:cBhvr>
                                      <p:tavLst>
                                        <p:tav tm="0">
                                          <p:val>
                                            <p:strVal val="#ppt_x"/>
                                          </p:val>
                                        </p:tav>
                                        <p:tav tm="50000">
                                          <p:val>
                                            <p:strVal val="#ppt_x+.1"/>
                                          </p:val>
                                        </p:tav>
                                        <p:tav tm="100000">
                                          <p:val>
                                            <p:strVal val="#ppt_x"/>
                                          </p:val>
                                        </p:tav>
                                      </p:tavLst>
                                    </p:anim>
                                    <p:anim calcmode="lin" valueType="num">
                                      <p:cBhvr>
                                        <p:cTn id="167" dur="500" fill="hold"/>
                                        <p:tgtEl>
                                          <p:spTgt spid="48"/>
                                        </p:tgtEl>
                                        <p:attrNameLst>
                                          <p:attrName>ppt_y</p:attrName>
                                        </p:attrNameLst>
                                      </p:cBhvr>
                                      <p:tavLst>
                                        <p:tav tm="0">
                                          <p:val>
                                            <p:strVal val="#ppt_y"/>
                                          </p:val>
                                        </p:tav>
                                        <p:tav tm="100000">
                                          <p:val>
                                            <p:strVal val="#ppt_y"/>
                                          </p:val>
                                        </p:tav>
                                      </p:tavLst>
                                    </p:anim>
                                    <p:anim calcmode="lin" valueType="num">
                                      <p:cBhvr>
                                        <p:cTn id="168" dur="500" fill="hold"/>
                                        <p:tgtEl>
                                          <p:spTgt spid="48"/>
                                        </p:tgtEl>
                                        <p:attrNameLst>
                                          <p:attrName>ppt_h</p:attrName>
                                        </p:attrNameLst>
                                      </p:cBhvr>
                                      <p:tavLst>
                                        <p:tav tm="0">
                                          <p:val>
                                            <p:strVal val="#ppt_h/10"/>
                                          </p:val>
                                        </p:tav>
                                        <p:tav tm="50000">
                                          <p:val>
                                            <p:strVal val="#ppt_h+.01"/>
                                          </p:val>
                                        </p:tav>
                                        <p:tav tm="100000">
                                          <p:val>
                                            <p:strVal val="#ppt_h"/>
                                          </p:val>
                                        </p:tav>
                                      </p:tavLst>
                                    </p:anim>
                                    <p:anim calcmode="lin" valueType="num">
                                      <p:cBhvr>
                                        <p:cTn id="169" dur="500" fill="hold"/>
                                        <p:tgtEl>
                                          <p:spTgt spid="48"/>
                                        </p:tgtEl>
                                        <p:attrNameLst>
                                          <p:attrName>ppt_w</p:attrName>
                                        </p:attrNameLst>
                                      </p:cBhvr>
                                      <p:tavLst>
                                        <p:tav tm="0">
                                          <p:val>
                                            <p:strVal val="#ppt_w/10"/>
                                          </p:val>
                                        </p:tav>
                                        <p:tav tm="50000">
                                          <p:val>
                                            <p:strVal val="#ppt_w+.01"/>
                                          </p:val>
                                        </p:tav>
                                        <p:tav tm="100000">
                                          <p:val>
                                            <p:strVal val="#ppt_w"/>
                                          </p:val>
                                        </p:tav>
                                      </p:tavLst>
                                    </p:anim>
                                    <p:animEffect transition="in" filter="fade">
                                      <p:cBhvr>
                                        <p:cTn id="170" dur="500" tmFilter="0,0; .5, 1; 1, 1"/>
                                        <p:tgtEl>
                                          <p:spTgt spid="48"/>
                                        </p:tgtEl>
                                      </p:cBhvr>
                                    </p:animEffect>
                                  </p:childTnLst>
                                </p:cTn>
                              </p:par>
                              <p:par>
                                <p:cTn id="171" presetID="41" presetClass="entr" presetSubtype="0" fill="hold" grpId="0" nodeType="withEffect">
                                  <p:stCondLst>
                                    <p:cond delay="0"/>
                                  </p:stCondLst>
                                  <p:iterate type="lt">
                                    <p:tmPct val="10000"/>
                                  </p:iterate>
                                  <p:childTnLst>
                                    <p:set>
                                      <p:cBhvr>
                                        <p:cTn id="172" dur="1" fill="hold">
                                          <p:stCondLst>
                                            <p:cond delay="0"/>
                                          </p:stCondLst>
                                        </p:cTn>
                                        <p:tgtEl>
                                          <p:spTgt spid="108"/>
                                        </p:tgtEl>
                                        <p:attrNameLst>
                                          <p:attrName>style.visibility</p:attrName>
                                        </p:attrNameLst>
                                      </p:cBhvr>
                                      <p:to>
                                        <p:strVal val="visible"/>
                                      </p:to>
                                    </p:set>
                                    <p:anim calcmode="lin" valueType="num">
                                      <p:cBhvr>
                                        <p:cTn id="173" dur="500" fill="hold"/>
                                        <p:tgtEl>
                                          <p:spTgt spid="108"/>
                                        </p:tgtEl>
                                        <p:attrNameLst>
                                          <p:attrName>ppt_x</p:attrName>
                                        </p:attrNameLst>
                                      </p:cBhvr>
                                      <p:tavLst>
                                        <p:tav tm="0">
                                          <p:val>
                                            <p:strVal val="#ppt_x"/>
                                          </p:val>
                                        </p:tav>
                                        <p:tav tm="50000">
                                          <p:val>
                                            <p:strVal val="#ppt_x+.1"/>
                                          </p:val>
                                        </p:tav>
                                        <p:tav tm="100000">
                                          <p:val>
                                            <p:strVal val="#ppt_x"/>
                                          </p:val>
                                        </p:tav>
                                      </p:tavLst>
                                    </p:anim>
                                    <p:anim calcmode="lin" valueType="num">
                                      <p:cBhvr>
                                        <p:cTn id="174" dur="500" fill="hold"/>
                                        <p:tgtEl>
                                          <p:spTgt spid="108"/>
                                        </p:tgtEl>
                                        <p:attrNameLst>
                                          <p:attrName>ppt_y</p:attrName>
                                        </p:attrNameLst>
                                      </p:cBhvr>
                                      <p:tavLst>
                                        <p:tav tm="0">
                                          <p:val>
                                            <p:strVal val="#ppt_y"/>
                                          </p:val>
                                        </p:tav>
                                        <p:tav tm="100000">
                                          <p:val>
                                            <p:strVal val="#ppt_y"/>
                                          </p:val>
                                        </p:tav>
                                      </p:tavLst>
                                    </p:anim>
                                    <p:anim calcmode="lin" valueType="num">
                                      <p:cBhvr>
                                        <p:cTn id="175" dur="500" fill="hold"/>
                                        <p:tgtEl>
                                          <p:spTgt spid="108"/>
                                        </p:tgtEl>
                                        <p:attrNameLst>
                                          <p:attrName>ppt_h</p:attrName>
                                        </p:attrNameLst>
                                      </p:cBhvr>
                                      <p:tavLst>
                                        <p:tav tm="0">
                                          <p:val>
                                            <p:strVal val="#ppt_h/10"/>
                                          </p:val>
                                        </p:tav>
                                        <p:tav tm="50000">
                                          <p:val>
                                            <p:strVal val="#ppt_h+.01"/>
                                          </p:val>
                                        </p:tav>
                                        <p:tav tm="100000">
                                          <p:val>
                                            <p:strVal val="#ppt_h"/>
                                          </p:val>
                                        </p:tav>
                                      </p:tavLst>
                                    </p:anim>
                                    <p:anim calcmode="lin" valueType="num">
                                      <p:cBhvr>
                                        <p:cTn id="176" dur="500" fill="hold"/>
                                        <p:tgtEl>
                                          <p:spTgt spid="108"/>
                                        </p:tgtEl>
                                        <p:attrNameLst>
                                          <p:attrName>ppt_w</p:attrName>
                                        </p:attrNameLst>
                                      </p:cBhvr>
                                      <p:tavLst>
                                        <p:tav tm="0">
                                          <p:val>
                                            <p:strVal val="#ppt_w/10"/>
                                          </p:val>
                                        </p:tav>
                                        <p:tav tm="50000">
                                          <p:val>
                                            <p:strVal val="#ppt_w+.01"/>
                                          </p:val>
                                        </p:tav>
                                        <p:tav tm="100000">
                                          <p:val>
                                            <p:strVal val="#ppt_w"/>
                                          </p:val>
                                        </p:tav>
                                      </p:tavLst>
                                    </p:anim>
                                    <p:animEffect transition="in" filter="fade">
                                      <p:cBhvr>
                                        <p:cTn id="177" dur="500" tmFilter="0,0; .5, 1; 1, 1"/>
                                        <p:tgtEl>
                                          <p:spTgt spid="108"/>
                                        </p:tgtEl>
                                      </p:cBhvr>
                                    </p:animEffect>
                                  </p:childTnLst>
                                </p:cTn>
                              </p:par>
                            </p:childTnLst>
                          </p:cTn>
                        </p:par>
                      </p:childTnLst>
                    </p:cTn>
                  </p:par>
                  <p:par>
                    <p:cTn id="178" fill="hold">
                      <p:stCondLst>
                        <p:cond delay="indefinite"/>
                      </p:stCondLst>
                      <p:childTnLst>
                        <p:par>
                          <p:cTn id="179" fill="hold">
                            <p:stCondLst>
                              <p:cond delay="0"/>
                            </p:stCondLst>
                            <p:childTnLst>
                              <p:par>
                                <p:cTn id="180" presetID="53" presetClass="entr" presetSubtype="16" fill="hold" nodeType="clickEffect">
                                  <p:stCondLst>
                                    <p:cond delay="0"/>
                                  </p:stCondLst>
                                  <p:childTnLst>
                                    <p:set>
                                      <p:cBhvr>
                                        <p:cTn id="181" dur="1" fill="hold">
                                          <p:stCondLst>
                                            <p:cond delay="0"/>
                                          </p:stCondLst>
                                        </p:cTn>
                                        <p:tgtEl>
                                          <p:spTgt spid="105"/>
                                        </p:tgtEl>
                                        <p:attrNameLst>
                                          <p:attrName>style.visibility</p:attrName>
                                        </p:attrNameLst>
                                      </p:cBhvr>
                                      <p:to>
                                        <p:strVal val="visible"/>
                                      </p:to>
                                    </p:set>
                                    <p:anim calcmode="lin" valueType="num">
                                      <p:cBhvr>
                                        <p:cTn id="182" dur="500" fill="hold"/>
                                        <p:tgtEl>
                                          <p:spTgt spid="105"/>
                                        </p:tgtEl>
                                        <p:attrNameLst>
                                          <p:attrName>ppt_w</p:attrName>
                                        </p:attrNameLst>
                                      </p:cBhvr>
                                      <p:tavLst>
                                        <p:tav tm="0">
                                          <p:val>
                                            <p:fltVal val="0"/>
                                          </p:val>
                                        </p:tav>
                                        <p:tav tm="100000">
                                          <p:val>
                                            <p:strVal val="#ppt_w"/>
                                          </p:val>
                                        </p:tav>
                                      </p:tavLst>
                                    </p:anim>
                                    <p:anim calcmode="lin" valueType="num">
                                      <p:cBhvr>
                                        <p:cTn id="183" dur="500" fill="hold"/>
                                        <p:tgtEl>
                                          <p:spTgt spid="105"/>
                                        </p:tgtEl>
                                        <p:attrNameLst>
                                          <p:attrName>ppt_h</p:attrName>
                                        </p:attrNameLst>
                                      </p:cBhvr>
                                      <p:tavLst>
                                        <p:tav tm="0">
                                          <p:val>
                                            <p:fltVal val="0"/>
                                          </p:val>
                                        </p:tav>
                                        <p:tav tm="100000">
                                          <p:val>
                                            <p:strVal val="#ppt_h"/>
                                          </p:val>
                                        </p:tav>
                                      </p:tavLst>
                                    </p:anim>
                                    <p:animEffect transition="in" filter="fade">
                                      <p:cBhvr>
                                        <p:cTn id="184" dur="500"/>
                                        <p:tgtEl>
                                          <p:spTgt spid="105"/>
                                        </p:tgtEl>
                                      </p:cBhvr>
                                    </p:animEffect>
                                  </p:childTnLst>
                                </p:cTn>
                              </p:par>
                              <p:par>
                                <p:cTn id="185" presetID="53" presetClass="entr" presetSubtype="16" fill="hold" grpId="0" nodeType="withEffect">
                                  <p:stCondLst>
                                    <p:cond delay="0"/>
                                  </p:stCondLst>
                                  <p:childTnLst>
                                    <p:set>
                                      <p:cBhvr>
                                        <p:cTn id="186" dur="1" fill="hold">
                                          <p:stCondLst>
                                            <p:cond delay="0"/>
                                          </p:stCondLst>
                                        </p:cTn>
                                        <p:tgtEl>
                                          <p:spTgt spid="91"/>
                                        </p:tgtEl>
                                        <p:attrNameLst>
                                          <p:attrName>style.visibility</p:attrName>
                                        </p:attrNameLst>
                                      </p:cBhvr>
                                      <p:to>
                                        <p:strVal val="visible"/>
                                      </p:to>
                                    </p:set>
                                    <p:anim calcmode="lin" valueType="num">
                                      <p:cBhvr>
                                        <p:cTn id="187" dur="500" fill="hold"/>
                                        <p:tgtEl>
                                          <p:spTgt spid="91"/>
                                        </p:tgtEl>
                                        <p:attrNameLst>
                                          <p:attrName>ppt_w</p:attrName>
                                        </p:attrNameLst>
                                      </p:cBhvr>
                                      <p:tavLst>
                                        <p:tav tm="0">
                                          <p:val>
                                            <p:fltVal val="0"/>
                                          </p:val>
                                        </p:tav>
                                        <p:tav tm="100000">
                                          <p:val>
                                            <p:strVal val="#ppt_w"/>
                                          </p:val>
                                        </p:tav>
                                      </p:tavLst>
                                    </p:anim>
                                    <p:anim calcmode="lin" valueType="num">
                                      <p:cBhvr>
                                        <p:cTn id="188" dur="500" fill="hold"/>
                                        <p:tgtEl>
                                          <p:spTgt spid="91"/>
                                        </p:tgtEl>
                                        <p:attrNameLst>
                                          <p:attrName>ppt_h</p:attrName>
                                        </p:attrNameLst>
                                      </p:cBhvr>
                                      <p:tavLst>
                                        <p:tav tm="0">
                                          <p:val>
                                            <p:fltVal val="0"/>
                                          </p:val>
                                        </p:tav>
                                        <p:tav tm="100000">
                                          <p:val>
                                            <p:strVal val="#ppt_h"/>
                                          </p:val>
                                        </p:tav>
                                      </p:tavLst>
                                    </p:anim>
                                    <p:animEffect transition="in" filter="fade">
                                      <p:cBhvr>
                                        <p:cTn id="189" dur="500"/>
                                        <p:tgtEl>
                                          <p:spTgt spid="91"/>
                                        </p:tgtEl>
                                      </p:cBhvr>
                                    </p:animEffect>
                                  </p:childTnLst>
                                </p:cTn>
                              </p:par>
                              <p:par>
                                <p:cTn id="190" presetID="53" presetClass="entr" presetSubtype="16" fill="hold" grpId="0" nodeType="withEffect">
                                  <p:stCondLst>
                                    <p:cond delay="0"/>
                                  </p:stCondLst>
                                  <p:childTnLst>
                                    <p:set>
                                      <p:cBhvr>
                                        <p:cTn id="191" dur="1" fill="hold">
                                          <p:stCondLst>
                                            <p:cond delay="0"/>
                                          </p:stCondLst>
                                        </p:cTn>
                                        <p:tgtEl>
                                          <p:spTgt spid="93"/>
                                        </p:tgtEl>
                                        <p:attrNameLst>
                                          <p:attrName>style.visibility</p:attrName>
                                        </p:attrNameLst>
                                      </p:cBhvr>
                                      <p:to>
                                        <p:strVal val="visible"/>
                                      </p:to>
                                    </p:set>
                                    <p:anim calcmode="lin" valueType="num">
                                      <p:cBhvr>
                                        <p:cTn id="192" dur="500" fill="hold"/>
                                        <p:tgtEl>
                                          <p:spTgt spid="93"/>
                                        </p:tgtEl>
                                        <p:attrNameLst>
                                          <p:attrName>ppt_w</p:attrName>
                                        </p:attrNameLst>
                                      </p:cBhvr>
                                      <p:tavLst>
                                        <p:tav tm="0">
                                          <p:val>
                                            <p:fltVal val="0"/>
                                          </p:val>
                                        </p:tav>
                                        <p:tav tm="100000">
                                          <p:val>
                                            <p:strVal val="#ppt_w"/>
                                          </p:val>
                                        </p:tav>
                                      </p:tavLst>
                                    </p:anim>
                                    <p:anim calcmode="lin" valueType="num">
                                      <p:cBhvr>
                                        <p:cTn id="193" dur="500" fill="hold"/>
                                        <p:tgtEl>
                                          <p:spTgt spid="93"/>
                                        </p:tgtEl>
                                        <p:attrNameLst>
                                          <p:attrName>ppt_h</p:attrName>
                                        </p:attrNameLst>
                                      </p:cBhvr>
                                      <p:tavLst>
                                        <p:tav tm="0">
                                          <p:val>
                                            <p:fltVal val="0"/>
                                          </p:val>
                                        </p:tav>
                                        <p:tav tm="100000">
                                          <p:val>
                                            <p:strVal val="#ppt_h"/>
                                          </p:val>
                                        </p:tav>
                                      </p:tavLst>
                                    </p:anim>
                                    <p:animEffect transition="in" filter="fade">
                                      <p:cBhvr>
                                        <p:cTn id="194" dur="500"/>
                                        <p:tgtEl>
                                          <p:spTgt spid="93"/>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92"/>
                                        </p:tgtEl>
                                        <p:attrNameLst>
                                          <p:attrName>style.visibility</p:attrName>
                                        </p:attrNameLst>
                                      </p:cBhvr>
                                      <p:to>
                                        <p:strVal val="visible"/>
                                      </p:to>
                                    </p:set>
                                    <p:anim calcmode="lin" valueType="num">
                                      <p:cBhvr>
                                        <p:cTn id="197" dur="500" fill="hold"/>
                                        <p:tgtEl>
                                          <p:spTgt spid="92"/>
                                        </p:tgtEl>
                                        <p:attrNameLst>
                                          <p:attrName>ppt_w</p:attrName>
                                        </p:attrNameLst>
                                      </p:cBhvr>
                                      <p:tavLst>
                                        <p:tav tm="0">
                                          <p:val>
                                            <p:fltVal val="0"/>
                                          </p:val>
                                        </p:tav>
                                        <p:tav tm="100000">
                                          <p:val>
                                            <p:strVal val="#ppt_w"/>
                                          </p:val>
                                        </p:tav>
                                      </p:tavLst>
                                    </p:anim>
                                    <p:anim calcmode="lin" valueType="num">
                                      <p:cBhvr>
                                        <p:cTn id="198" dur="500" fill="hold"/>
                                        <p:tgtEl>
                                          <p:spTgt spid="92"/>
                                        </p:tgtEl>
                                        <p:attrNameLst>
                                          <p:attrName>ppt_h</p:attrName>
                                        </p:attrNameLst>
                                      </p:cBhvr>
                                      <p:tavLst>
                                        <p:tav tm="0">
                                          <p:val>
                                            <p:fltVal val="0"/>
                                          </p:val>
                                        </p:tav>
                                        <p:tav tm="100000">
                                          <p:val>
                                            <p:strVal val="#ppt_h"/>
                                          </p:val>
                                        </p:tav>
                                      </p:tavLst>
                                    </p:anim>
                                    <p:animEffect transition="in" filter="fade">
                                      <p:cBhvr>
                                        <p:cTn id="199" dur="500"/>
                                        <p:tgtEl>
                                          <p:spTgt spid="92"/>
                                        </p:tgtEl>
                                      </p:cBhvr>
                                    </p:animEffect>
                                  </p:childTnLst>
                                </p:cTn>
                              </p:par>
                              <p:par>
                                <p:cTn id="200" presetID="53" presetClass="entr" presetSubtype="16" fill="hold" grpId="0" nodeType="withEffect">
                                  <p:stCondLst>
                                    <p:cond delay="0"/>
                                  </p:stCondLst>
                                  <p:childTnLst>
                                    <p:set>
                                      <p:cBhvr>
                                        <p:cTn id="201" dur="1" fill="hold">
                                          <p:stCondLst>
                                            <p:cond delay="0"/>
                                          </p:stCondLst>
                                        </p:cTn>
                                        <p:tgtEl>
                                          <p:spTgt spid="113"/>
                                        </p:tgtEl>
                                        <p:attrNameLst>
                                          <p:attrName>style.visibility</p:attrName>
                                        </p:attrNameLst>
                                      </p:cBhvr>
                                      <p:to>
                                        <p:strVal val="visible"/>
                                      </p:to>
                                    </p:set>
                                    <p:anim calcmode="lin" valueType="num">
                                      <p:cBhvr>
                                        <p:cTn id="202" dur="500" fill="hold"/>
                                        <p:tgtEl>
                                          <p:spTgt spid="113"/>
                                        </p:tgtEl>
                                        <p:attrNameLst>
                                          <p:attrName>ppt_w</p:attrName>
                                        </p:attrNameLst>
                                      </p:cBhvr>
                                      <p:tavLst>
                                        <p:tav tm="0">
                                          <p:val>
                                            <p:fltVal val="0"/>
                                          </p:val>
                                        </p:tav>
                                        <p:tav tm="100000">
                                          <p:val>
                                            <p:strVal val="#ppt_w"/>
                                          </p:val>
                                        </p:tav>
                                      </p:tavLst>
                                    </p:anim>
                                    <p:anim calcmode="lin" valueType="num">
                                      <p:cBhvr>
                                        <p:cTn id="203" dur="500" fill="hold"/>
                                        <p:tgtEl>
                                          <p:spTgt spid="113"/>
                                        </p:tgtEl>
                                        <p:attrNameLst>
                                          <p:attrName>ppt_h</p:attrName>
                                        </p:attrNameLst>
                                      </p:cBhvr>
                                      <p:tavLst>
                                        <p:tav tm="0">
                                          <p:val>
                                            <p:fltVal val="0"/>
                                          </p:val>
                                        </p:tav>
                                        <p:tav tm="100000">
                                          <p:val>
                                            <p:strVal val="#ppt_h"/>
                                          </p:val>
                                        </p:tav>
                                      </p:tavLst>
                                    </p:anim>
                                    <p:animEffect transition="in" filter="fade">
                                      <p:cBhvr>
                                        <p:cTn id="204" dur="500"/>
                                        <p:tgtEl>
                                          <p:spTgt spid="113"/>
                                        </p:tgtEl>
                                      </p:cBhvr>
                                    </p:animEffect>
                                  </p:childTnLst>
                                </p:cTn>
                              </p:par>
                            </p:childTnLst>
                          </p:cTn>
                        </p:par>
                      </p:childTnLst>
                    </p:cTn>
                  </p:par>
                  <p:par>
                    <p:cTn id="205" fill="hold">
                      <p:stCondLst>
                        <p:cond delay="indefinite"/>
                      </p:stCondLst>
                      <p:childTnLst>
                        <p:par>
                          <p:cTn id="206" fill="hold">
                            <p:stCondLst>
                              <p:cond delay="0"/>
                            </p:stCondLst>
                            <p:childTnLst>
                              <p:par>
                                <p:cTn id="207" presetID="41" presetClass="entr" presetSubtype="0" fill="hold" grpId="0" nodeType="clickEffect">
                                  <p:stCondLst>
                                    <p:cond delay="0"/>
                                  </p:stCondLst>
                                  <p:iterate type="lt">
                                    <p:tmPct val="10000"/>
                                  </p:iterate>
                                  <p:childTnLst>
                                    <p:set>
                                      <p:cBhvr>
                                        <p:cTn id="208" dur="1" fill="hold">
                                          <p:stCondLst>
                                            <p:cond delay="0"/>
                                          </p:stCondLst>
                                        </p:cTn>
                                        <p:tgtEl>
                                          <p:spTgt spid="52"/>
                                        </p:tgtEl>
                                        <p:attrNameLst>
                                          <p:attrName>style.visibility</p:attrName>
                                        </p:attrNameLst>
                                      </p:cBhvr>
                                      <p:to>
                                        <p:strVal val="visible"/>
                                      </p:to>
                                    </p:set>
                                    <p:anim calcmode="lin" valueType="num">
                                      <p:cBhvr>
                                        <p:cTn id="209" dur="500" fill="hold"/>
                                        <p:tgtEl>
                                          <p:spTgt spid="52"/>
                                        </p:tgtEl>
                                        <p:attrNameLst>
                                          <p:attrName>ppt_x</p:attrName>
                                        </p:attrNameLst>
                                      </p:cBhvr>
                                      <p:tavLst>
                                        <p:tav tm="0">
                                          <p:val>
                                            <p:strVal val="#ppt_x"/>
                                          </p:val>
                                        </p:tav>
                                        <p:tav tm="50000">
                                          <p:val>
                                            <p:strVal val="#ppt_x+.1"/>
                                          </p:val>
                                        </p:tav>
                                        <p:tav tm="100000">
                                          <p:val>
                                            <p:strVal val="#ppt_x"/>
                                          </p:val>
                                        </p:tav>
                                      </p:tavLst>
                                    </p:anim>
                                    <p:anim calcmode="lin" valueType="num">
                                      <p:cBhvr>
                                        <p:cTn id="210" dur="500" fill="hold"/>
                                        <p:tgtEl>
                                          <p:spTgt spid="52"/>
                                        </p:tgtEl>
                                        <p:attrNameLst>
                                          <p:attrName>ppt_y</p:attrName>
                                        </p:attrNameLst>
                                      </p:cBhvr>
                                      <p:tavLst>
                                        <p:tav tm="0">
                                          <p:val>
                                            <p:strVal val="#ppt_y"/>
                                          </p:val>
                                        </p:tav>
                                        <p:tav tm="100000">
                                          <p:val>
                                            <p:strVal val="#ppt_y"/>
                                          </p:val>
                                        </p:tav>
                                      </p:tavLst>
                                    </p:anim>
                                    <p:anim calcmode="lin" valueType="num">
                                      <p:cBhvr>
                                        <p:cTn id="211" dur="500" fill="hold"/>
                                        <p:tgtEl>
                                          <p:spTgt spid="52"/>
                                        </p:tgtEl>
                                        <p:attrNameLst>
                                          <p:attrName>ppt_h</p:attrName>
                                        </p:attrNameLst>
                                      </p:cBhvr>
                                      <p:tavLst>
                                        <p:tav tm="0">
                                          <p:val>
                                            <p:strVal val="#ppt_h/10"/>
                                          </p:val>
                                        </p:tav>
                                        <p:tav tm="50000">
                                          <p:val>
                                            <p:strVal val="#ppt_h+.01"/>
                                          </p:val>
                                        </p:tav>
                                        <p:tav tm="100000">
                                          <p:val>
                                            <p:strVal val="#ppt_h"/>
                                          </p:val>
                                        </p:tav>
                                      </p:tavLst>
                                    </p:anim>
                                    <p:anim calcmode="lin" valueType="num">
                                      <p:cBhvr>
                                        <p:cTn id="212" dur="500" fill="hold"/>
                                        <p:tgtEl>
                                          <p:spTgt spid="52"/>
                                        </p:tgtEl>
                                        <p:attrNameLst>
                                          <p:attrName>ppt_w</p:attrName>
                                        </p:attrNameLst>
                                      </p:cBhvr>
                                      <p:tavLst>
                                        <p:tav tm="0">
                                          <p:val>
                                            <p:strVal val="#ppt_w/10"/>
                                          </p:val>
                                        </p:tav>
                                        <p:tav tm="50000">
                                          <p:val>
                                            <p:strVal val="#ppt_w+.01"/>
                                          </p:val>
                                        </p:tav>
                                        <p:tav tm="100000">
                                          <p:val>
                                            <p:strVal val="#ppt_w"/>
                                          </p:val>
                                        </p:tav>
                                      </p:tavLst>
                                    </p:anim>
                                    <p:animEffect transition="in" filter="fade">
                                      <p:cBhvr>
                                        <p:cTn id="213" dur="500" tmFilter="0,0; .5, 1; 1, 1"/>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7" grpId="0" animBg="1"/>
      <p:bldP spid="19" grpId="0" animBg="1"/>
      <p:bldP spid="20" grpId="0" animBg="1"/>
      <p:bldP spid="21" grpId="0" animBg="1"/>
      <p:bldP spid="22" grpId="0" animBg="1"/>
      <p:bldP spid="85" grpId="0" animBg="1"/>
      <p:bldP spid="86" grpId="0" animBg="1"/>
      <p:bldP spid="87" grpId="0" animBg="1"/>
      <p:bldP spid="88" grpId="0" animBg="1"/>
      <p:bldP spid="89" grpId="0" animBg="1"/>
      <p:bldP spid="90" grpId="0" animBg="1"/>
      <p:bldP spid="91" grpId="0" animBg="1"/>
      <p:bldP spid="92" grpId="0" animBg="1"/>
      <p:bldP spid="93" grpId="0" animBg="1"/>
      <p:bldP spid="37" grpId="0"/>
      <p:bldP spid="95" grpId="0"/>
      <p:bldP spid="109" grpId="0" animBg="1"/>
      <p:bldP spid="110" grpId="0" animBg="1"/>
      <p:bldP spid="111" grpId="0" animBg="1"/>
      <p:bldP spid="112" grpId="0" animBg="1"/>
      <p:bldP spid="113" grpId="0" animBg="1"/>
      <p:bldP spid="42" grpId="0"/>
      <p:bldP spid="45" grpId="0"/>
      <p:bldP spid="48" grpId="0"/>
      <p:bldP spid="52" grpId="0"/>
      <p:bldP spid="84" grpId="0" animBg="1"/>
      <p:bldP spid="108" grpId="0"/>
      <p:bldP spid="114" grpId="0" animBg="1"/>
      <p:bldP spid="115" grpId="0" animBg="1"/>
      <p:bldP spid="116" grpId="0" animBg="1"/>
      <p:bldP spid="1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About Bharti Axa</a:t>
            </a:r>
          </a:p>
        </p:txBody>
      </p:sp>
      <p:sp>
        <p:nvSpPr>
          <p:cNvPr id="3" name="Text Placeholder 2"/>
          <p:cNvSpPr>
            <a:spLocks noGrp="1"/>
          </p:cNvSpPr>
          <p:nvPr>
            <p:ph type="body" idx="1"/>
          </p:nvPr>
        </p:nvSpPr>
        <p:spPr>
          <a:xfrm>
            <a:off x="1295400" y="1909300"/>
            <a:ext cx="6629400" cy="3016500"/>
          </a:xfrm>
        </p:spPr>
        <p:txBody>
          <a:bodyPr/>
          <a:lstStyle/>
          <a:p>
            <a:r>
              <a:rPr lang="en-US" sz="1400" dirty="0">
                <a:solidFill>
                  <a:schemeClr val="tx1"/>
                </a:solidFill>
              </a:rPr>
              <a:t>Bharti was Founded in 1976, by Sunil Bharti Mittal, Bharti has grown from being a manufacturer of bicycle parts to one of the largest telecom services business, it has emerged as one of the top telecom companies in the world, they are into agricultural business and financial services.</a:t>
            </a:r>
          </a:p>
          <a:p>
            <a:r>
              <a:rPr lang="en-US" sz="1400" dirty="0">
                <a:solidFill>
                  <a:schemeClr val="tx1"/>
                </a:solidFill>
              </a:rPr>
              <a:t>Axa is a French multinational insurance firm headquartered in Paris that engages in global insurance, investment management and other financial services</a:t>
            </a:r>
          </a:p>
          <a:p>
            <a:r>
              <a:rPr lang="en-US" sz="1400" dirty="0">
                <a:solidFill>
                  <a:schemeClr val="tx1"/>
                </a:solidFill>
              </a:rPr>
              <a:t>Bharti AXA brings together strong financial expertise, presently the joint venture has a 51% stake from Bharti Group and 49% stake from AXA</a:t>
            </a:r>
          </a:p>
          <a:p>
            <a:endParaRPr lang="en-US" sz="1200" b="1" dirty="0">
              <a:solidFill>
                <a:schemeClr val="tx1"/>
              </a:solidFill>
            </a:endParaRPr>
          </a:p>
          <a:p>
            <a:endParaRPr lang="en-US" sz="1200" dirty="0">
              <a:solidFill>
                <a:schemeClr val="tx2"/>
              </a:solidFill>
            </a:endParaRPr>
          </a:p>
        </p:txBody>
      </p:sp>
      <p:sp>
        <p:nvSpPr>
          <p:cNvPr id="5" name="Slide Number Placeholder 4"/>
          <p:cNvSpPr>
            <a:spLocks noGrp="1"/>
          </p:cNvSpPr>
          <p:nvPr>
            <p:ph type="sldNum" idx="12"/>
          </p:nvPr>
        </p:nvSpPr>
        <p:spPr/>
        <p:txBody>
          <a:bodyPr/>
          <a:lstStyle/>
          <a:p>
            <a:fld id="{00000000-1234-1234-1234-123412341234}" type="slidenum">
              <a:rPr lang="en" smtClean="0"/>
              <a:pPr/>
              <a:t>3</a:t>
            </a:fld>
            <a:endParaRPr lang="en"/>
          </a:p>
        </p:txBody>
      </p:sp>
      <p:pic>
        <p:nvPicPr>
          <p:cNvPr id="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83" y="-2551"/>
            <a:ext cx="1408228" cy="760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5" name="Picture 74" descr="Service - Global Finsol Pvt Ltd Photos, Hebbal, Bangalore - Car Insurance Agents">
            <a:extLst>
              <a:ext uri="{FF2B5EF4-FFF2-40B4-BE49-F238E27FC236}">
                <a16:creationId xmlns:a16="http://schemas.microsoft.com/office/drawing/2014/main" id="{EF5EEBC5-C6BF-4794-8035-8EC42830BA59}"/>
              </a:ext>
            </a:extLst>
          </p:cNvPr>
          <p:cNvPicPr>
            <a:picLocks noChangeAspect="1" noChangeArrowheads="1"/>
          </p:cNvPicPr>
          <p:nvPr/>
        </p:nvPicPr>
        <p:blipFill>
          <a:blip r:embed="rId3" cstate="print">
            <a:extLst/>
          </a:blip>
          <a:srcRect/>
          <a:stretch>
            <a:fillRect/>
          </a:stretch>
        </p:blipFill>
        <p:spPr bwMode="auto">
          <a:xfrm>
            <a:off x="7924801" y="4324350"/>
            <a:ext cx="1093202" cy="6246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019096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mph" presetSubtype="0" fill="hold" nodeType="clickEffect">
                                  <p:stCondLst>
                                    <p:cond delay="0"/>
                                  </p:stCondLst>
                                  <p:iterate type="lt">
                                    <p:tmPct val="4000"/>
                                  </p:iterate>
                                  <p:childTnLst>
                                    <p:set>
                                      <p:cBhvr override="childStyle">
                                        <p:cTn id="13" dur="500" fill="hold"/>
                                        <p:tgtEl>
                                          <p:spTgt spid="3">
                                            <p:txEl>
                                              <p:pRg st="0" end="0"/>
                                            </p:txEl>
                                          </p:spTgt>
                                        </p:tgtEl>
                                        <p:attrNameLst>
                                          <p:attrName>style.color</p:attrName>
                                        </p:attrNameLst>
                                      </p:cBhvr>
                                      <p:to>
                                        <p:clrVal>
                                          <a:srgbClr val="28555D"/>
                                        </p:clrVal>
                                      </p:to>
                                    </p:set>
                                    <p:set>
                                      <p:cBhvr>
                                        <p:cTn id="14" dur="500" fill="hold"/>
                                        <p:tgtEl>
                                          <p:spTgt spid="3">
                                            <p:txEl>
                                              <p:pRg st="0" end="0"/>
                                            </p:txEl>
                                          </p:spTgt>
                                        </p:tgtEl>
                                        <p:attrNameLst>
                                          <p:attrName>fillcolor</p:attrName>
                                        </p:attrNameLst>
                                      </p:cBhvr>
                                      <p:to>
                                        <p:clrVal>
                                          <a:srgbClr val="28555D"/>
                                        </p:clrVal>
                                      </p:to>
                                    </p:set>
                                    <p:set>
                                      <p:cBhvr>
                                        <p:cTn id="15" dur="500" fill="hold"/>
                                        <p:tgtEl>
                                          <p:spTgt spid="3">
                                            <p:txEl>
                                              <p:pRg st="0" end="0"/>
                                            </p:txEl>
                                          </p:spTgt>
                                        </p:tgtEl>
                                        <p:attrNameLst>
                                          <p:attrName>fill.type</p:attrName>
                                        </p:attrNameLst>
                                      </p:cBhvr>
                                      <p:to>
                                        <p:strVal val="solid"/>
                                      </p:to>
                                    </p:set>
                                  </p:childTnLst>
                                </p:cTn>
                              </p:par>
                            </p:childTnLst>
                          </p:cTn>
                        </p:par>
                      </p:childTnLst>
                    </p:cTn>
                  </p:par>
                  <p:par>
                    <p:cTn id="16" fill="hold">
                      <p:stCondLst>
                        <p:cond delay="indefinite"/>
                      </p:stCondLst>
                      <p:childTnLst>
                        <p:par>
                          <p:cTn id="17" fill="hold">
                            <p:stCondLst>
                              <p:cond delay="0"/>
                            </p:stCondLst>
                            <p:childTnLst>
                              <p:par>
                                <p:cTn id="18" presetID="16" presetClass="emph" presetSubtype="0" fill="hold" nodeType="clickEffect">
                                  <p:stCondLst>
                                    <p:cond delay="0"/>
                                  </p:stCondLst>
                                  <p:iterate type="lt">
                                    <p:tmPct val="4000"/>
                                  </p:iterate>
                                  <p:childTnLst>
                                    <p:set>
                                      <p:cBhvr override="childStyle">
                                        <p:cTn id="19" dur="500" fill="hold"/>
                                        <p:tgtEl>
                                          <p:spTgt spid="3">
                                            <p:txEl>
                                              <p:pRg st="1" end="1"/>
                                            </p:txEl>
                                          </p:spTgt>
                                        </p:tgtEl>
                                        <p:attrNameLst>
                                          <p:attrName>style.color</p:attrName>
                                        </p:attrNameLst>
                                      </p:cBhvr>
                                      <p:to>
                                        <p:clrVal>
                                          <a:srgbClr val="28555D"/>
                                        </p:clrVal>
                                      </p:to>
                                    </p:set>
                                    <p:set>
                                      <p:cBhvr>
                                        <p:cTn id="20" dur="500" fill="hold"/>
                                        <p:tgtEl>
                                          <p:spTgt spid="3">
                                            <p:txEl>
                                              <p:pRg st="1" end="1"/>
                                            </p:txEl>
                                          </p:spTgt>
                                        </p:tgtEl>
                                        <p:attrNameLst>
                                          <p:attrName>fillcolor</p:attrName>
                                        </p:attrNameLst>
                                      </p:cBhvr>
                                      <p:to>
                                        <p:clrVal>
                                          <a:srgbClr val="28555D"/>
                                        </p:clrVal>
                                      </p:to>
                                    </p:set>
                                    <p:set>
                                      <p:cBhvr>
                                        <p:cTn id="21" dur="500" fill="hold"/>
                                        <p:tgtEl>
                                          <p:spTgt spid="3">
                                            <p:txEl>
                                              <p:pRg st="1" end="1"/>
                                            </p:txEl>
                                          </p:spTgt>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16" presetClass="emph" presetSubtype="0" fill="hold" nodeType="clickEffect">
                                  <p:stCondLst>
                                    <p:cond delay="0"/>
                                  </p:stCondLst>
                                  <p:iterate type="lt">
                                    <p:tmPct val="4000"/>
                                  </p:iterate>
                                  <p:childTnLst>
                                    <p:set>
                                      <p:cBhvr override="childStyle">
                                        <p:cTn id="25" dur="500" fill="hold"/>
                                        <p:tgtEl>
                                          <p:spTgt spid="3">
                                            <p:txEl>
                                              <p:pRg st="2" end="2"/>
                                            </p:txEl>
                                          </p:spTgt>
                                        </p:tgtEl>
                                        <p:attrNameLst>
                                          <p:attrName>style.color</p:attrName>
                                        </p:attrNameLst>
                                      </p:cBhvr>
                                      <p:to>
                                        <p:clrVal>
                                          <a:srgbClr val="28555D"/>
                                        </p:clrVal>
                                      </p:to>
                                    </p:set>
                                    <p:set>
                                      <p:cBhvr>
                                        <p:cTn id="26" dur="500" fill="hold"/>
                                        <p:tgtEl>
                                          <p:spTgt spid="3">
                                            <p:txEl>
                                              <p:pRg st="2" end="2"/>
                                            </p:txEl>
                                          </p:spTgt>
                                        </p:tgtEl>
                                        <p:attrNameLst>
                                          <p:attrName>fillcolor</p:attrName>
                                        </p:attrNameLst>
                                      </p:cBhvr>
                                      <p:to>
                                        <p:clrVal>
                                          <a:srgbClr val="28555D"/>
                                        </p:clrVal>
                                      </p:to>
                                    </p:set>
                                    <p:set>
                                      <p:cBhvr>
                                        <p:cTn id="27" dur="500" fill="hold"/>
                                        <p:tgtEl>
                                          <p:spTgt spid="3">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fld id="{00000000-1234-1234-1234-123412341234}" type="slidenum">
              <a:rPr lang="en" smtClean="0"/>
              <a:pPr/>
              <a:t>4</a:t>
            </a:fld>
            <a:endParaRPr lang="en"/>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83" y="-2551"/>
            <a:ext cx="1408228" cy="760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descr="Service - Global Finsol Pvt Ltd Photos, Hebbal, Bangalore - Car Insurance Agents">
            <a:extLst>
              <a:ext uri="{FF2B5EF4-FFF2-40B4-BE49-F238E27FC236}">
                <a16:creationId xmlns:a16="http://schemas.microsoft.com/office/drawing/2014/main" id="{EF5EEBC5-C6BF-4794-8035-8EC42830BA59}"/>
              </a:ext>
            </a:extLst>
          </p:cNvPr>
          <p:cNvPicPr>
            <a:picLocks noChangeAspect="1" noChangeArrowheads="1"/>
          </p:cNvPicPr>
          <p:nvPr/>
        </p:nvPicPr>
        <p:blipFill>
          <a:blip r:embed="rId3" cstate="print">
            <a:extLst/>
          </a:blip>
          <a:srcRect/>
          <a:stretch>
            <a:fillRect/>
          </a:stretch>
        </p:blipFill>
        <p:spPr bwMode="auto">
          <a:xfrm>
            <a:off x="7916566" y="61733"/>
            <a:ext cx="1093202" cy="6246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Rectangle 7"/>
          <p:cNvSpPr/>
          <p:nvPr/>
        </p:nvSpPr>
        <p:spPr>
          <a:xfrm>
            <a:off x="58883" y="686420"/>
            <a:ext cx="2781531" cy="461665"/>
          </a:xfrm>
          <a:prstGeom prst="rect">
            <a:avLst/>
          </a:prstGeom>
        </p:spPr>
        <p:txBody>
          <a:bodyPr wrap="none">
            <a:spAutoFit/>
          </a:bodyPr>
          <a:lstStyle/>
          <a:p>
            <a:r>
              <a:rPr lang="en-IN" sz="2400" b="1" dirty="0">
                <a:solidFill>
                  <a:schemeClr val="bg1"/>
                </a:solidFill>
              </a:rPr>
              <a:t>Presenting to you</a:t>
            </a:r>
            <a:endParaRPr lang="en-US" sz="2400" b="1" dirty="0">
              <a:solidFill>
                <a:schemeClr val="bg1"/>
              </a:solidFill>
            </a:endParaRPr>
          </a:p>
        </p:txBody>
      </p:sp>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02314" y="1041800"/>
            <a:ext cx="3505200" cy="3288030"/>
          </a:xfrm>
          <a:prstGeom prst="trapezoid">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 name="Group 9"/>
          <p:cNvGrpSpPr/>
          <p:nvPr/>
        </p:nvGrpSpPr>
        <p:grpSpPr>
          <a:xfrm>
            <a:off x="1296782" y="3865887"/>
            <a:ext cx="6016319" cy="477941"/>
            <a:chOff x="43545" y="234"/>
            <a:chExt cx="6016319" cy="477941"/>
          </a:xfrm>
        </p:grpSpPr>
        <p:sp>
          <p:nvSpPr>
            <p:cNvPr id="15" name="Rounded Rectangle 14"/>
            <p:cNvSpPr/>
            <p:nvPr/>
          </p:nvSpPr>
          <p:spPr>
            <a:xfrm>
              <a:off x="43545" y="234"/>
              <a:ext cx="6016319" cy="477941"/>
            </a:xfrm>
            <a:prstGeom prst="roundRect">
              <a:avLst>
                <a:gd name="adj" fmla="val 10000"/>
              </a:avLst>
            </a:prstGeom>
          </p:spPr>
          <p:style>
            <a:lnRef idx="2">
              <a:schemeClr val="lt1">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fontRef>
          </p:style>
        </p:sp>
        <p:sp>
          <p:nvSpPr>
            <p:cNvPr id="16" name="Rounded Rectangle 4"/>
            <p:cNvSpPr/>
            <p:nvPr/>
          </p:nvSpPr>
          <p:spPr>
            <a:xfrm>
              <a:off x="57543" y="14232"/>
              <a:ext cx="5988323" cy="44994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kern="1200" dirty="0">
                  <a:latin typeface="Berlin Sans FB Demi" pitchFamily="34" charset="0"/>
                </a:rPr>
                <a:t>BHARTI AXA SECURE INCOME PLAN</a:t>
              </a:r>
            </a:p>
          </p:txBody>
        </p:sp>
      </p:grpSp>
      <p:sp>
        <p:nvSpPr>
          <p:cNvPr id="11" name="Straight Connector 5"/>
          <p:cNvSpPr/>
          <p:nvPr/>
        </p:nvSpPr>
        <p:spPr>
          <a:xfrm>
            <a:off x="1898414" y="4343828"/>
            <a:ext cx="601631" cy="352764"/>
          </a:xfrm>
          <a:custGeom>
            <a:avLst/>
            <a:gdLst/>
            <a:ahLst/>
            <a:cxnLst/>
            <a:rect l="0" t="0" r="0" b="0"/>
            <a:pathLst>
              <a:path>
                <a:moveTo>
                  <a:pt x="0" y="0"/>
                </a:moveTo>
                <a:lnTo>
                  <a:pt x="0" y="352764"/>
                </a:lnTo>
                <a:lnTo>
                  <a:pt x="601631" y="352764"/>
                </a:lnTo>
              </a:path>
            </a:pathLst>
          </a:custGeom>
          <a:noFill/>
        </p:spPr>
        <p:style>
          <a:lnRef idx="2">
            <a:schemeClr val="accent1">
              <a:tint val="99000"/>
              <a:hueOff val="0"/>
              <a:satOff val="0"/>
              <a:lumOff val="0"/>
              <a:alphaOff val="0"/>
            </a:schemeClr>
          </a:lnRef>
          <a:fillRef idx="0">
            <a:scrgbClr r="0" g="0" b="0"/>
          </a:fillRef>
          <a:effectRef idx="0">
            <a:schemeClr val="accent1">
              <a:tint val="99000"/>
              <a:hueOff val="0"/>
              <a:satOff val="0"/>
              <a:lumOff val="0"/>
              <a:alphaOff val="0"/>
            </a:schemeClr>
          </a:effectRef>
          <a:fontRef idx="minor">
            <a:schemeClr val="tx1">
              <a:hueOff val="0"/>
              <a:satOff val="0"/>
              <a:lumOff val="0"/>
              <a:alphaOff val="0"/>
            </a:schemeClr>
          </a:fontRef>
        </p:style>
      </p:sp>
      <p:grpSp>
        <p:nvGrpSpPr>
          <p:cNvPr id="12" name="Group 11"/>
          <p:cNvGrpSpPr/>
          <p:nvPr/>
        </p:nvGrpSpPr>
        <p:grpSpPr>
          <a:xfrm>
            <a:off x="2500046" y="4460968"/>
            <a:ext cx="4900634" cy="471250"/>
            <a:chOff x="1246809" y="595315"/>
            <a:chExt cx="4900634" cy="471250"/>
          </a:xfrm>
        </p:grpSpPr>
        <p:sp>
          <p:nvSpPr>
            <p:cNvPr id="13" name="Rounded Rectangle 12"/>
            <p:cNvSpPr/>
            <p:nvPr/>
          </p:nvSpPr>
          <p:spPr>
            <a:xfrm>
              <a:off x="1246809" y="595315"/>
              <a:ext cx="4900634" cy="471250"/>
            </a:xfrm>
            <a:prstGeom prst="roundRect">
              <a:avLst>
                <a:gd name="adj" fmla="val 10000"/>
              </a:avLst>
            </a:prstGeom>
          </p:spPr>
          <p:style>
            <a:lnRef idx="2">
              <a:schemeClr val="accent1">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4" name="Rounded Rectangle 7"/>
            <p:cNvSpPr/>
            <p:nvPr/>
          </p:nvSpPr>
          <p:spPr>
            <a:xfrm>
              <a:off x="1260611" y="609117"/>
              <a:ext cx="4873030" cy="44364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n-US" sz="1200" b="1" i="0" kern="1200" dirty="0"/>
                <a:t>A Non Linked Non-Participating Limited Pay Life Insurance Plan</a:t>
              </a:r>
              <a:endParaRPr lang="en-US" sz="1200" kern="1200" dirty="0"/>
            </a:p>
          </p:txBody>
        </p:sp>
      </p:grpSp>
    </p:spTree>
    <p:extLst>
      <p:ext uri="{BB962C8B-B14F-4D97-AF65-F5344CB8AC3E}">
        <p14:creationId xmlns:p14="http://schemas.microsoft.com/office/powerpoint/2010/main" val="4005422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ppt_w</p:attrName>
                                        </p:attrNameLst>
                                      </p:cBhvr>
                                      <p:tavLst>
                                        <p:tav tm="0">
                                          <p:val>
                                            <p:fltVal val="0"/>
                                          </p:val>
                                        </p:tav>
                                        <p:tav tm="100000">
                                          <p:val>
                                            <p:strVal val="#ppt_w"/>
                                          </p:val>
                                        </p:tav>
                                      </p:tavLst>
                                    </p:anim>
                                    <p:anim calcmode="lin" valueType="num">
                                      <p:cBhvr>
                                        <p:cTn id="13" dur="1000" fill="hold"/>
                                        <p:tgtEl>
                                          <p:spTgt spid="9"/>
                                        </p:tgtEl>
                                        <p:attrNameLst>
                                          <p:attrName>ppt_h</p:attrName>
                                        </p:attrNameLst>
                                      </p:cBhvr>
                                      <p:tavLst>
                                        <p:tav tm="0">
                                          <p:val>
                                            <p:fltVal val="0"/>
                                          </p:val>
                                        </p:tav>
                                        <p:tav tm="100000">
                                          <p:val>
                                            <p:strVal val="#ppt_h"/>
                                          </p:val>
                                        </p:tav>
                                      </p:tavLst>
                                    </p:anim>
                                    <p:anim calcmode="lin" valueType="num">
                                      <p:cBhvr>
                                        <p:cTn id="14" dur="1000" fill="hold"/>
                                        <p:tgtEl>
                                          <p:spTgt spid="9"/>
                                        </p:tgtEl>
                                        <p:attrNameLst>
                                          <p:attrName>style.rotation</p:attrName>
                                        </p:attrNameLst>
                                      </p:cBhvr>
                                      <p:tavLst>
                                        <p:tav tm="0">
                                          <p:val>
                                            <p:fltVal val="90"/>
                                          </p:val>
                                        </p:tav>
                                        <p:tav tm="100000">
                                          <p:val>
                                            <p:fltVal val="0"/>
                                          </p:val>
                                        </p:tav>
                                      </p:tavLst>
                                    </p:anim>
                                    <p:animEffect transition="in" filter="fade">
                                      <p:cBhvr>
                                        <p:cTn id="15" dur="10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32"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circle(out)">
                                      <p:cBhvr>
                                        <p:cTn id="20" dur="2000"/>
                                        <p:tgtEl>
                                          <p:spTgt spid="10"/>
                                        </p:tgtEl>
                                      </p:cBhvr>
                                    </p:animEffect>
                                  </p:childTnLst>
                                </p:cTn>
                              </p:par>
                              <p:par>
                                <p:cTn id="21" presetID="6" presetClass="entr" presetSubtype="32"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circle(out)">
                                      <p:cBhvr>
                                        <p:cTn id="23" dur="2000"/>
                                        <p:tgtEl>
                                          <p:spTgt spid="11"/>
                                        </p:tgtEl>
                                      </p:cBhvr>
                                    </p:animEffect>
                                  </p:childTnLst>
                                </p:cTn>
                              </p:par>
                              <p:par>
                                <p:cTn id="24" presetID="6" presetClass="entr" presetSubtype="32"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circle(out)">
                                      <p:cBhvr>
                                        <p:cTn id="26"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26"/>
          <p:cNvSpPr txBox="1">
            <a:spLocks noGrp="1"/>
          </p:cNvSpPr>
          <p:nvPr>
            <p:ph type="title"/>
          </p:nvPr>
        </p:nvSpPr>
        <p:spPr>
          <a:prstGeom prst="rect">
            <a:avLst/>
          </a:prstGeom>
        </p:spPr>
        <p:txBody>
          <a:bodyPr spcFirstLastPara="1" wrap="square" lIns="0" tIns="0" rIns="0" bIns="0" anchor="ctr" anchorCtr="0">
            <a:noAutofit/>
          </a:bodyPr>
          <a:lstStyle/>
          <a:p>
            <a:r>
              <a:rPr lang="en-IN" dirty="0"/>
              <a:t>Eligibility @ Global </a:t>
            </a:r>
            <a:r>
              <a:rPr lang="en-IN" dirty="0" err="1"/>
              <a:t>Finsol</a:t>
            </a:r>
            <a:endParaRPr lang="en-IN" dirty="0"/>
          </a:p>
        </p:txBody>
      </p:sp>
      <p:sp>
        <p:nvSpPr>
          <p:cNvPr id="265" name="Google Shape;265;p26"/>
          <p:cNvSpPr txBox="1">
            <a:spLocks noGrp="1"/>
          </p:cNvSpPr>
          <p:nvPr>
            <p:ph type="sldNum" idx="12"/>
          </p:nvPr>
        </p:nvSpPr>
        <p:spPr>
          <a:prstGeom prst="rect">
            <a:avLst/>
          </a:prstGeom>
        </p:spPr>
        <p:txBody>
          <a:bodyPr spcFirstLastPara="1" wrap="square" lIns="0" tIns="0" rIns="0" bIns="0" anchor="b" anchorCtr="0">
            <a:noAutofit/>
          </a:bodyPr>
          <a:lstStyle/>
          <a:p>
            <a:fld id="{00000000-1234-1234-1234-123412341234}" type="slidenum">
              <a:rPr lang="en"/>
              <a:pPr/>
              <a:t>5</a:t>
            </a:fld>
            <a:endParaRPr/>
          </a:p>
        </p:txBody>
      </p:sp>
      <p:graphicFrame>
        <p:nvGraphicFramePr>
          <p:cNvPr id="7" name="Table 6"/>
          <p:cNvGraphicFramePr>
            <a:graphicFrameLocks noGrp="1"/>
          </p:cNvGraphicFramePr>
          <p:nvPr>
            <p:extLst>
              <p:ext uri="{D42A27DB-BD31-4B8C-83A1-F6EECF244321}">
                <p14:modId xmlns:p14="http://schemas.microsoft.com/office/powerpoint/2010/main" val="648621363"/>
              </p:ext>
            </p:extLst>
          </p:nvPr>
        </p:nvGraphicFramePr>
        <p:xfrm>
          <a:off x="2209800" y="1733550"/>
          <a:ext cx="4762501" cy="2055132"/>
        </p:xfrm>
        <a:graphic>
          <a:graphicData uri="http://schemas.openxmlformats.org/drawingml/2006/table">
            <a:tbl>
              <a:tblPr firstRow="1" bandRow="1">
                <a:tableStyleId>{775DCB02-9BB8-47FD-8907-85C794F793BA}</a:tableStyleId>
              </a:tblPr>
              <a:tblGrid>
                <a:gridCol w="2209800">
                  <a:extLst>
                    <a:ext uri="{9D8B030D-6E8A-4147-A177-3AD203B41FA5}">
                      <a16:colId xmlns:a16="http://schemas.microsoft.com/office/drawing/2014/main" val="20000"/>
                    </a:ext>
                  </a:extLst>
                </a:gridCol>
                <a:gridCol w="995974">
                  <a:extLst>
                    <a:ext uri="{9D8B030D-6E8A-4147-A177-3AD203B41FA5}">
                      <a16:colId xmlns:a16="http://schemas.microsoft.com/office/drawing/2014/main" val="20001"/>
                    </a:ext>
                  </a:extLst>
                </a:gridCol>
                <a:gridCol w="1012350">
                  <a:extLst>
                    <a:ext uri="{9D8B030D-6E8A-4147-A177-3AD203B41FA5}">
                      <a16:colId xmlns:a16="http://schemas.microsoft.com/office/drawing/2014/main" val="20002"/>
                    </a:ext>
                  </a:extLst>
                </a:gridCol>
                <a:gridCol w="544377">
                  <a:extLst>
                    <a:ext uri="{9D8B030D-6E8A-4147-A177-3AD203B41FA5}">
                      <a16:colId xmlns:a16="http://schemas.microsoft.com/office/drawing/2014/main" val="20003"/>
                    </a:ext>
                  </a:extLst>
                </a:gridCol>
              </a:tblGrid>
              <a:tr h="260804">
                <a:tc>
                  <a:txBody>
                    <a:bodyPr/>
                    <a:lstStyle/>
                    <a:p>
                      <a:pPr algn="ctr" rtl="0" fontAlgn="ctr"/>
                      <a:r>
                        <a:rPr lang="en-US" sz="1400" u="none" strike="noStrike" dirty="0">
                          <a:effectLst>
                            <a:glow rad="101600">
                              <a:schemeClr val="accent1">
                                <a:lumMod val="20000"/>
                                <a:lumOff val="80000"/>
                                <a:alpha val="60000"/>
                              </a:schemeClr>
                            </a:glow>
                          </a:effectLst>
                        </a:rPr>
                        <a:t>Parameter</a:t>
                      </a:r>
                      <a:endParaRPr lang="en-US" sz="1400" b="1" i="0" u="none" strike="noStrike" dirty="0">
                        <a:solidFill>
                          <a:srgbClr val="FFFFFF"/>
                        </a:solidFill>
                        <a:effectLst>
                          <a:glow rad="101600">
                            <a:schemeClr val="accent1">
                              <a:lumMod val="20000"/>
                              <a:lumOff val="80000"/>
                              <a:alpha val="60000"/>
                            </a:schemeClr>
                          </a:glow>
                        </a:effectLst>
                        <a:latin typeface="Arial"/>
                      </a:endParaRPr>
                    </a:p>
                  </a:txBody>
                  <a:tcPr marL="9525" marR="9525" marT="9525" marB="0" anchor="ctr"/>
                </a:tc>
                <a:tc gridSpan="3">
                  <a:txBody>
                    <a:bodyPr/>
                    <a:lstStyle/>
                    <a:p>
                      <a:pPr algn="ctr" rtl="0" fontAlgn="ctr"/>
                      <a:r>
                        <a:rPr lang="en-US" sz="1400" u="none" strike="noStrike">
                          <a:effectLst>
                            <a:glow rad="101600">
                              <a:schemeClr val="accent1">
                                <a:lumMod val="20000"/>
                                <a:lumOff val="80000"/>
                                <a:alpha val="60000"/>
                              </a:schemeClr>
                            </a:glow>
                          </a:effectLst>
                        </a:rPr>
                        <a:t>Eligibility Criteria</a:t>
                      </a:r>
                      <a:endParaRPr lang="en-US" sz="1400" b="1" i="0" u="none" strike="noStrike">
                        <a:solidFill>
                          <a:srgbClr val="FFFFFF"/>
                        </a:solidFill>
                        <a:effectLst>
                          <a:glow rad="101600">
                            <a:schemeClr val="accent1">
                              <a:lumMod val="20000"/>
                              <a:lumOff val="80000"/>
                              <a:alpha val="60000"/>
                            </a:schemeClr>
                          </a:glow>
                        </a:effectLst>
                        <a:latin typeface="Arial"/>
                      </a:endParaRPr>
                    </a:p>
                  </a:txBody>
                  <a:tcPr marL="9525" marR="9525" marT="9525"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12964">
                <a:tc rowSpan="6">
                  <a:txBody>
                    <a:bodyPr/>
                    <a:lstStyle/>
                    <a:p>
                      <a:pPr algn="ctr" rtl="0" fontAlgn="ctr"/>
                      <a:r>
                        <a:rPr lang="en-US" sz="1400" u="none" strike="noStrike" dirty="0">
                          <a:effectLst>
                            <a:glow rad="101600">
                              <a:schemeClr val="accent1">
                                <a:lumMod val="20000"/>
                                <a:lumOff val="80000"/>
                                <a:alpha val="60000"/>
                              </a:schemeClr>
                            </a:glow>
                          </a:effectLst>
                        </a:rPr>
                        <a:t>Premiums @ Global (</a:t>
                      </a:r>
                      <a:r>
                        <a:rPr lang="en-US" sz="1400" u="none" strike="noStrike" dirty="0" err="1">
                          <a:effectLst>
                            <a:glow rad="101600">
                              <a:schemeClr val="accent1">
                                <a:lumMod val="20000"/>
                                <a:lumOff val="80000"/>
                                <a:alpha val="60000"/>
                              </a:schemeClr>
                            </a:glow>
                          </a:effectLst>
                        </a:rPr>
                        <a:t>Rs</a:t>
                      </a:r>
                      <a:r>
                        <a:rPr lang="en-US" sz="1400" u="none" strike="noStrike" dirty="0">
                          <a:effectLst>
                            <a:glow rad="101600">
                              <a:schemeClr val="accent1">
                                <a:lumMod val="20000"/>
                                <a:lumOff val="80000"/>
                                <a:alpha val="60000"/>
                              </a:schemeClr>
                            </a:glow>
                          </a:effectLst>
                        </a:rPr>
                        <a:t>.)</a:t>
                      </a:r>
                      <a:endParaRPr lang="en-US" sz="1400" b="0" i="0" u="none" strike="noStrike" dirty="0">
                        <a:solidFill>
                          <a:srgbClr val="000000"/>
                        </a:solidFill>
                        <a:effectLst>
                          <a:glow rad="101600">
                            <a:schemeClr val="accent1">
                              <a:lumMod val="20000"/>
                              <a:lumOff val="80000"/>
                              <a:alpha val="60000"/>
                            </a:schemeClr>
                          </a:glow>
                        </a:effectLst>
                        <a:latin typeface="Arial"/>
                      </a:endParaRPr>
                    </a:p>
                  </a:txBody>
                  <a:tcPr marL="9525" marR="9525" marT="9525" marB="0" anchor="ctr"/>
                </a:tc>
                <a:tc>
                  <a:txBody>
                    <a:bodyPr/>
                    <a:lstStyle/>
                    <a:p>
                      <a:pPr algn="ctr" rtl="0" fontAlgn="ctr"/>
                      <a:r>
                        <a:rPr lang="en-US" sz="1100" u="none" strike="noStrike" dirty="0">
                          <a:effectLst>
                            <a:glow rad="101600">
                              <a:schemeClr val="accent1">
                                <a:lumMod val="20000"/>
                                <a:lumOff val="80000"/>
                                <a:alpha val="60000"/>
                              </a:schemeClr>
                            </a:glow>
                          </a:effectLst>
                        </a:rPr>
                        <a:t>Premium (</a:t>
                      </a:r>
                      <a:r>
                        <a:rPr lang="en-US" sz="1100" u="none" strike="noStrike" dirty="0" err="1">
                          <a:effectLst>
                            <a:glow rad="101600">
                              <a:schemeClr val="accent1">
                                <a:lumMod val="20000"/>
                                <a:lumOff val="80000"/>
                                <a:alpha val="60000"/>
                              </a:schemeClr>
                            </a:glow>
                          </a:effectLst>
                        </a:rPr>
                        <a:t>Rs</a:t>
                      </a:r>
                      <a:r>
                        <a:rPr lang="en-US" sz="1100" u="none" strike="noStrike" dirty="0">
                          <a:effectLst>
                            <a:glow rad="101600">
                              <a:schemeClr val="accent1">
                                <a:lumMod val="20000"/>
                                <a:lumOff val="80000"/>
                                <a:alpha val="60000"/>
                              </a:schemeClr>
                            </a:glow>
                          </a:effectLst>
                        </a:rPr>
                        <a:t>.)</a:t>
                      </a:r>
                      <a:endParaRPr lang="en-US" sz="1100" b="1" i="0" u="none" strike="noStrike" dirty="0">
                        <a:solidFill>
                          <a:srgbClr val="000000"/>
                        </a:solidFill>
                        <a:effectLst>
                          <a:glow rad="101600">
                            <a:schemeClr val="accent1">
                              <a:lumMod val="20000"/>
                              <a:lumOff val="80000"/>
                              <a:alpha val="60000"/>
                            </a:schemeClr>
                          </a:glow>
                        </a:effectLst>
                        <a:latin typeface="Arial"/>
                      </a:endParaRPr>
                    </a:p>
                  </a:txBody>
                  <a:tcPr marL="9525" marR="9525" marT="9525" marB="0" anchor="ctr"/>
                </a:tc>
                <a:tc>
                  <a:txBody>
                    <a:bodyPr/>
                    <a:lstStyle/>
                    <a:p>
                      <a:pPr algn="ctr" rtl="0" fontAlgn="ctr"/>
                      <a:r>
                        <a:rPr lang="en-US" sz="1100" u="none" strike="noStrike">
                          <a:effectLst>
                            <a:glow rad="101600">
                              <a:schemeClr val="accent1">
                                <a:lumMod val="20000"/>
                                <a:lumOff val="80000"/>
                                <a:alpha val="60000"/>
                              </a:schemeClr>
                            </a:glow>
                          </a:effectLst>
                        </a:rPr>
                        <a:t>Base Premium</a:t>
                      </a:r>
                      <a:endParaRPr lang="en-US" sz="1100" b="1" i="0" u="none" strike="noStrike">
                        <a:solidFill>
                          <a:srgbClr val="000000"/>
                        </a:solidFill>
                        <a:effectLst>
                          <a:glow rad="101600">
                            <a:schemeClr val="accent1">
                              <a:lumMod val="20000"/>
                              <a:lumOff val="80000"/>
                              <a:alpha val="60000"/>
                            </a:schemeClr>
                          </a:glow>
                        </a:effectLst>
                        <a:latin typeface="Arial"/>
                      </a:endParaRPr>
                    </a:p>
                  </a:txBody>
                  <a:tcPr marL="9525" marR="9525" marT="9525" marB="0" anchor="ctr"/>
                </a:tc>
                <a:tc>
                  <a:txBody>
                    <a:bodyPr/>
                    <a:lstStyle/>
                    <a:p>
                      <a:pPr algn="ctr" rtl="0" fontAlgn="ctr"/>
                      <a:r>
                        <a:rPr lang="en-US" sz="1100" u="none" strike="noStrike">
                          <a:effectLst>
                            <a:glow rad="101600">
                              <a:schemeClr val="accent1">
                                <a:lumMod val="20000"/>
                                <a:lumOff val="80000"/>
                                <a:alpha val="60000"/>
                              </a:schemeClr>
                            </a:glow>
                          </a:effectLst>
                        </a:rPr>
                        <a:t>GST</a:t>
                      </a:r>
                      <a:endParaRPr lang="en-US" sz="1100" b="1" i="0" u="none" strike="noStrike">
                        <a:solidFill>
                          <a:srgbClr val="000000"/>
                        </a:solidFill>
                        <a:effectLst>
                          <a:glow rad="101600">
                            <a:schemeClr val="accent1">
                              <a:lumMod val="20000"/>
                              <a:lumOff val="80000"/>
                              <a:alpha val="60000"/>
                            </a:schemeClr>
                          </a:glow>
                        </a:effectLst>
                        <a:latin typeface="Arial"/>
                      </a:endParaRPr>
                    </a:p>
                  </a:txBody>
                  <a:tcPr marL="9525" marR="9525" marT="9525" marB="0" anchor="ctr"/>
                </a:tc>
                <a:extLst>
                  <a:ext uri="{0D108BD9-81ED-4DB2-BD59-A6C34878D82A}">
                    <a16:rowId xmlns:a16="http://schemas.microsoft.com/office/drawing/2014/main" val="10001"/>
                  </a:ext>
                </a:extLst>
              </a:tr>
              <a:tr h="302532">
                <a:tc vMerge="1">
                  <a:txBody>
                    <a:bodyPr/>
                    <a:lstStyle/>
                    <a:p>
                      <a:endParaRPr lang="en-US"/>
                    </a:p>
                  </a:txBody>
                  <a:tcPr/>
                </a:tc>
                <a:tc>
                  <a:txBody>
                    <a:bodyPr/>
                    <a:lstStyle/>
                    <a:p>
                      <a:pPr algn="ctr" rtl="0" fontAlgn="b"/>
                      <a:r>
                        <a:rPr lang="en-US" sz="1100" b="0" i="0" u="none" strike="noStrike" dirty="0">
                          <a:solidFill>
                            <a:srgbClr val="000000"/>
                          </a:solidFill>
                          <a:effectLst>
                            <a:glow rad="101600">
                              <a:schemeClr val="accent1">
                                <a:lumMod val="20000"/>
                                <a:lumOff val="80000"/>
                                <a:alpha val="60000"/>
                              </a:schemeClr>
                            </a:glow>
                          </a:effectLst>
                          <a:latin typeface="Arial"/>
                        </a:rPr>
                        <a:t>10150</a:t>
                      </a:r>
                    </a:p>
                  </a:txBody>
                  <a:tcPr marL="9525" marR="9525" marT="9525" marB="0" anchor="ctr"/>
                </a:tc>
                <a:tc>
                  <a:txBody>
                    <a:bodyPr/>
                    <a:lstStyle/>
                    <a:p>
                      <a:pPr algn="ctr" rtl="0" fontAlgn="b"/>
                      <a:r>
                        <a:rPr lang="en-US" sz="1100" b="0" i="0" u="none" strike="noStrike" dirty="0">
                          <a:solidFill>
                            <a:srgbClr val="000000"/>
                          </a:solidFill>
                          <a:effectLst>
                            <a:glow rad="101600">
                              <a:schemeClr val="accent1">
                                <a:lumMod val="20000"/>
                                <a:lumOff val="80000"/>
                                <a:alpha val="60000"/>
                              </a:schemeClr>
                            </a:glow>
                          </a:effectLst>
                          <a:latin typeface="Arial"/>
                        </a:rPr>
                        <a:t>9713</a:t>
                      </a:r>
                    </a:p>
                  </a:txBody>
                  <a:tcPr marL="9525" marR="9525" marT="9525" marB="0" anchor="ctr"/>
                </a:tc>
                <a:tc>
                  <a:txBody>
                    <a:bodyPr/>
                    <a:lstStyle/>
                    <a:p>
                      <a:pPr algn="ctr" rtl="0" fontAlgn="b"/>
                      <a:r>
                        <a:rPr lang="en-US" sz="1100" b="0" i="0" u="none" strike="noStrike">
                          <a:solidFill>
                            <a:srgbClr val="000000"/>
                          </a:solidFill>
                          <a:effectLst>
                            <a:glow rad="101600">
                              <a:schemeClr val="accent1">
                                <a:lumMod val="20000"/>
                                <a:lumOff val="80000"/>
                                <a:alpha val="60000"/>
                              </a:schemeClr>
                            </a:glow>
                          </a:effectLst>
                          <a:latin typeface="Arial"/>
                        </a:rPr>
                        <a:t>437</a:t>
                      </a:r>
                      <a:endParaRPr lang="en-US" sz="1100" b="0" i="0" u="none" strike="noStrike" dirty="0">
                        <a:solidFill>
                          <a:srgbClr val="000000"/>
                        </a:solidFill>
                        <a:effectLst>
                          <a:glow rad="101600">
                            <a:schemeClr val="accent1">
                              <a:lumMod val="20000"/>
                              <a:lumOff val="80000"/>
                              <a:alpha val="60000"/>
                            </a:schemeClr>
                          </a:glow>
                        </a:effectLst>
                        <a:latin typeface="Arial"/>
                      </a:endParaRPr>
                    </a:p>
                  </a:txBody>
                  <a:tcPr marL="9525" marR="9525" marT="9525" marB="0" anchor="ctr"/>
                </a:tc>
                <a:extLst>
                  <a:ext uri="{0D108BD9-81ED-4DB2-BD59-A6C34878D82A}">
                    <a16:rowId xmlns:a16="http://schemas.microsoft.com/office/drawing/2014/main" val="10006"/>
                  </a:ext>
                </a:extLst>
              </a:tr>
              <a:tr h="302532">
                <a:tc vMerge="1">
                  <a:txBody>
                    <a:bodyPr/>
                    <a:lstStyle/>
                    <a:p>
                      <a:endParaRPr lang="en-US"/>
                    </a:p>
                  </a:txBody>
                  <a:tcPr/>
                </a:tc>
                <a:tc>
                  <a:txBody>
                    <a:bodyPr/>
                    <a:lstStyle/>
                    <a:p>
                      <a:pPr algn="ctr" rtl="0" fontAlgn="b"/>
                      <a:r>
                        <a:rPr lang="en-US" sz="1100" u="none" strike="noStrike" dirty="0">
                          <a:effectLst>
                            <a:glow rad="101600">
                              <a:schemeClr val="accent1">
                                <a:lumMod val="20000"/>
                                <a:lumOff val="80000"/>
                                <a:alpha val="60000"/>
                              </a:schemeClr>
                            </a:glow>
                          </a:effectLst>
                        </a:rPr>
                        <a:t>20000</a:t>
                      </a:r>
                      <a:endParaRPr lang="en-US" sz="1100" b="0" i="0" u="none" strike="noStrike" dirty="0">
                        <a:solidFill>
                          <a:srgbClr val="000000"/>
                        </a:solidFill>
                        <a:effectLst>
                          <a:glow rad="101600">
                            <a:schemeClr val="accent1">
                              <a:lumMod val="20000"/>
                              <a:lumOff val="80000"/>
                              <a:alpha val="60000"/>
                            </a:schemeClr>
                          </a:glow>
                        </a:effectLst>
                        <a:latin typeface="Arial"/>
                      </a:endParaRPr>
                    </a:p>
                  </a:txBody>
                  <a:tcPr marL="9525" marR="9525" marT="9525" marB="0" anchor="ctr"/>
                </a:tc>
                <a:tc>
                  <a:txBody>
                    <a:bodyPr/>
                    <a:lstStyle/>
                    <a:p>
                      <a:pPr algn="ctr" rtl="0" fontAlgn="b"/>
                      <a:r>
                        <a:rPr lang="en-US" sz="1100" u="none" strike="noStrike" dirty="0">
                          <a:effectLst>
                            <a:glow rad="101600">
                              <a:schemeClr val="accent1">
                                <a:lumMod val="20000"/>
                                <a:lumOff val="80000"/>
                                <a:alpha val="60000"/>
                              </a:schemeClr>
                            </a:glow>
                          </a:effectLst>
                        </a:rPr>
                        <a:t>19139</a:t>
                      </a:r>
                      <a:endParaRPr lang="en-US" sz="1100" b="0" i="0" u="none" strike="noStrike" dirty="0">
                        <a:solidFill>
                          <a:srgbClr val="000000"/>
                        </a:solidFill>
                        <a:effectLst>
                          <a:glow rad="101600">
                            <a:schemeClr val="accent1">
                              <a:lumMod val="20000"/>
                              <a:lumOff val="80000"/>
                              <a:alpha val="60000"/>
                            </a:schemeClr>
                          </a:glow>
                        </a:effectLst>
                        <a:latin typeface="Arial"/>
                      </a:endParaRPr>
                    </a:p>
                  </a:txBody>
                  <a:tcPr marL="9525" marR="9525" marT="9525" marB="0" anchor="ctr"/>
                </a:tc>
                <a:tc>
                  <a:txBody>
                    <a:bodyPr/>
                    <a:lstStyle/>
                    <a:p>
                      <a:pPr algn="ctr" rtl="0" fontAlgn="b"/>
                      <a:r>
                        <a:rPr lang="en-US" sz="1100" b="0" i="0" u="none" strike="noStrike" dirty="0">
                          <a:solidFill>
                            <a:srgbClr val="000000"/>
                          </a:solidFill>
                          <a:effectLst>
                            <a:glow rad="101600">
                              <a:schemeClr val="accent1">
                                <a:lumMod val="20000"/>
                                <a:lumOff val="80000"/>
                                <a:alpha val="60000"/>
                              </a:schemeClr>
                            </a:glow>
                          </a:effectLst>
                          <a:latin typeface="Arial"/>
                        </a:rPr>
                        <a:t>861</a:t>
                      </a:r>
                    </a:p>
                  </a:txBody>
                  <a:tcPr marL="9525" marR="9525" marT="9525" marB="0" anchor="ctr"/>
                </a:tc>
                <a:extLst>
                  <a:ext uri="{0D108BD9-81ED-4DB2-BD59-A6C34878D82A}">
                    <a16:rowId xmlns:a16="http://schemas.microsoft.com/office/drawing/2014/main" val="10002"/>
                  </a:ext>
                </a:extLst>
              </a:tr>
              <a:tr h="302532">
                <a:tc vMerge="1">
                  <a:txBody>
                    <a:bodyPr/>
                    <a:lstStyle/>
                    <a:p>
                      <a:endParaRPr lang="en-US"/>
                    </a:p>
                  </a:txBody>
                  <a:tcPr/>
                </a:tc>
                <a:tc>
                  <a:txBody>
                    <a:bodyPr/>
                    <a:lstStyle/>
                    <a:p>
                      <a:pPr algn="ctr" rtl="0" fontAlgn="b"/>
                      <a:r>
                        <a:rPr lang="en-US" sz="1100" u="none" strike="noStrike" dirty="0">
                          <a:effectLst>
                            <a:glow rad="101600">
                              <a:schemeClr val="accent1">
                                <a:lumMod val="20000"/>
                                <a:lumOff val="80000"/>
                                <a:alpha val="60000"/>
                              </a:schemeClr>
                            </a:glow>
                          </a:effectLst>
                        </a:rPr>
                        <a:t>50000</a:t>
                      </a:r>
                      <a:endParaRPr lang="en-US" sz="1100" b="0" i="0" u="none" strike="noStrike" dirty="0">
                        <a:solidFill>
                          <a:srgbClr val="000000"/>
                        </a:solidFill>
                        <a:effectLst>
                          <a:glow rad="101600">
                            <a:schemeClr val="accent1">
                              <a:lumMod val="20000"/>
                              <a:lumOff val="80000"/>
                              <a:alpha val="60000"/>
                            </a:schemeClr>
                          </a:glow>
                        </a:effectLst>
                        <a:latin typeface="Arial"/>
                      </a:endParaRPr>
                    </a:p>
                  </a:txBody>
                  <a:tcPr marL="9525" marR="9525" marT="9525" marB="0" anchor="ctr"/>
                </a:tc>
                <a:tc>
                  <a:txBody>
                    <a:bodyPr/>
                    <a:lstStyle/>
                    <a:p>
                      <a:pPr algn="ctr" rtl="0" fontAlgn="b"/>
                      <a:r>
                        <a:rPr lang="en-US" sz="1100" u="none" strike="noStrike" dirty="0">
                          <a:effectLst>
                            <a:glow rad="101600">
                              <a:schemeClr val="accent1">
                                <a:lumMod val="20000"/>
                                <a:lumOff val="80000"/>
                                <a:alpha val="60000"/>
                              </a:schemeClr>
                            </a:glow>
                          </a:effectLst>
                        </a:rPr>
                        <a:t>47847</a:t>
                      </a:r>
                      <a:endParaRPr lang="en-US" sz="1100" b="0" i="0" u="none" strike="noStrike" dirty="0">
                        <a:solidFill>
                          <a:srgbClr val="000000"/>
                        </a:solidFill>
                        <a:effectLst>
                          <a:glow rad="101600">
                            <a:schemeClr val="accent1">
                              <a:lumMod val="20000"/>
                              <a:lumOff val="80000"/>
                              <a:alpha val="60000"/>
                            </a:schemeClr>
                          </a:glow>
                        </a:effectLst>
                        <a:latin typeface="Arial"/>
                      </a:endParaRPr>
                    </a:p>
                  </a:txBody>
                  <a:tcPr marL="9525" marR="9525" marT="9525" marB="0" anchor="ctr"/>
                </a:tc>
                <a:tc>
                  <a:txBody>
                    <a:bodyPr/>
                    <a:lstStyle/>
                    <a:p>
                      <a:pPr algn="ctr" rtl="0" fontAlgn="b"/>
                      <a:r>
                        <a:rPr lang="en-US" sz="1100" u="none" strike="noStrike" dirty="0">
                          <a:effectLst>
                            <a:glow rad="101600">
                              <a:schemeClr val="accent1">
                                <a:lumMod val="20000"/>
                                <a:lumOff val="80000"/>
                                <a:alpha val="60000"/>
                              </a:schemeClr>
                            </a:glow>
                          </a:effectLst>
                        </a:rPr>
                        <a:t>2153</a:t>
                      </a:r>
                      <a:endParaRPr lang="en-US" sz="1100" b="0" i="0" u="none" strike="noStrike" dirty="0">
                        <a:solidFill>
                          <a:srgbClr val="000000"/>
                        </a:solidFill>
                        <a:effectLst>
                          <a:glow rad="101600">
                            <a:schemeClr val="accent1">
                              <a:lumMod val="20000"/>
                              <a:lumOff val="80000"/>
                              <a:alpha val="60000"/>
                            </a:schemeClr>
                          </a:glow>
                        </a:effectLst>
                        <a:latin typeface="Arial"/>
                      </a:endParaRPr>
                    </a:p>
                  </a:txBody>
                  <a:tcPr marL="9525" marR="9525" marT="9525" marB="0" anchor="ctr"/>
                </a:tc>
                <a:extLst>
                  <a:ext uri="{0D108BD9-81ED-4DB2-BD59-A6C34878D82A}">
                    <a16:rowId xmlns:a16="http://schemas.microsoft.com/office/drawing/2014/main" val="10003"/>
                  </a:ext>
                </a:extLst>
              </a:tr>
              <a:tr h="302532">
                <a:tc vMerge="1">
                  <a:txBody>
                    <a:bodyPr/>
                    <a:lstStyle/>
                    <a:p>
                      <a:endParaRPr lang="en-US"/>
                    </a:p>
                  </a:txBody>
                  <a:tcPr/>
                </a:tc>
                <a:tc>
                  <a:txBody>
                    <a:bodyPr/>
                    <a:lstStyle/>
                    <a:p>
                      <a:pPr algn="ctr" rtl="0" fontAlgn="b"/>
                      <a:r>
                        <a:rPr lang="en-US" sz="1100" u="none" strike="noStrike" dirty="0">
                          <a:effectLst>
                            <a:glow rad="101600">
                              <a:schemeClr val="accent1">
                                <a:lumMod val="20000"/>
                                <a:lumOff val="80000"/>
                                <a:alpha val="60000"/>
                              </a:schemeClr>
                            </a:glow>
                          </a:effectLst>
                        </a:rPr>
                        <a:t>95000</a:t>
                      </a:r>
                      <a:endParaRPr lang="en-US" sz="1100" b="0" i="0" u="none" strike="noStrike" dirty="0">
                        <a:solidFill>
                          <a:srgbClr val="000000"/>
                        </a:solidFill>
                        <a:effectLst>
                          <a:glow rad="101600">
                            <a:schemeClr val="accent1">
                              <a:lumMod val="20000"/>
                              <a:lumOff val="80000"/>
                              <a:alpha val="60000"/>
                            </a:schemeClr>
                          </a:glow>
                        </a:effectLst>
                        <a:latin typeface="Arial"/>
                      </a:endParaRPr>
                    </a:p>
                  </a:txBody>
                  <a:tcPr marL="9525" marR="9525" marT="9525" marB="0" anchor="ctr"/>
                </a:tc>
                <a:tc>
                  <a:txBody>
                    <a:bodyPr/>
                    <a:lstStyle/>
                    <a:p>
                      <a:pPr marR="0" algn="ctr" rtl="0" fontAlgn="b">
                        <a:lnSpc>
                          <a:spcPct val="100000"/>
                        </a:lnSpc>
                        <a:spcBef>
                          <a:spcPts val="0"/>
                        </a:spcBef>
                        <a:spcAft>
                          <a:spcPts val="0"/>
                        </a:spcAft>
                        <a:buClr>
                          <a:srgbClr val="000000"/>
                        </a:buClr>
                        <a:buFont typeface="Arial"/>
                      </a:pPr>
                      <a:r>
                        <a:rPr lang="en-US" sz="1100" b="0" i="0" u="none" strike="noStrike" cap="none" dirty="0">
                          <a:solidFill>
                            <a:schemeClr val="dk1"/>
                          </a:solidFill>
                          <a:effectLst>
                            <a:glow rad="101600">
                              <a:schemeClr val="accent1">
                                <a:lumMod val="20000"/>
                                <a:lumOff val="80000"/>
                                <a:alpha val="60000"/>
                              </a:schemeClr>
                            </a:glow>
                          </a:effectLst>
                          <a:latin typeface="+mn-lt"/>
                          <a:ea typeface="+mn-ea"/>
                          <a:cs typeface="+mn-cs"/>
                          <a:sym typeface="Arial"/>
                        </a:rPr>
                        <a:t>90909</a:t>
                      </a:r>
                    </a:p>
                  </a:txBody>
                  <a:tcPr marL="0" marR="0" marT="0" marB="0" anchor="ctr"/>
                </a:tc>
                <a:tc>
                  <a:txBody>
                    <a:bodyPr/>
                    <a:lstStyle/>
                    <a:p>
                      <a:pPr marR="0" algn="ctr" rtl="0" fontAlgn="b">
                        <a:lnSpc>
                          <a:spcPct val="100000"/>
                        </a:lnSpc>
                        <a:spcBef>
                          <a:spcPts val="0"/>
                        </a:spcBef>
                        <a:spcAft>
                          <a:spcPts val="0"/>
                        </a:spcAft>
                        <a:buClr>
                          <a:srgbClr val="000000"/>
                        </a:buClr>
                        <a:buFont typeface="Arial"/>
                      </a:pPr>
                      <a:r>
                        <a:rPr lang="en-US" sz="1100" b="0" i="0" u="none" strike="noStrike" cap="none" dirty="0">
                          <a:solidFill>
                            <a:schemeClr val="dk1"/>
                          </a:solidFill>
                          <a:effectLst>
                            <a:glow rad="101600">
                              <a:schemeClr val="accent1">
                                <a:lumMod val="20000"/>
                                <a:lumOff val="80000"/>
                                <a:alpha val="60000"/>
                              </a:schemeClr>
                            </a:glow>
                          </a:effectLst>
                          <a:latin typeface="+mn-lt"/>
                          <a:ea typeface="+mn-ea"/>
                          <a:cs typeface="+mn-cs"/>
                          <a:sym typeface="Arial"/>
                        </a:rPr>
                        <a:t>4091</a:t>
                      </a:r>
                    </a:p>
                  </a:txBody>
                  <a:tcPr marL="0" marR="0" marT="0" marB="0" anchor="ctr"/>
                </a:tc>
                <a:extLst>
                  <a:ext uri="{0D108BD9-81ED-4DB2-BD59-A6C34878D82A}">
                    <a16:rowId xmlns:a16="http://schemas.microsoft.com/office/drawing/2014/main" val="10004"/>
                  </a:ext>
                </a:extLst>
              </a:tr>
              <a:tr h="271236">
                <a:tc vMerge="1">
                  <a:txBody>
                    <a:bodyPr/>
                    <a:lstStyle/>
                    <a:p>
                      <a:endParaRPr lang="en-US"/>
                    </a:p>
                  </a:txBody>
                  <a:tcPr/>
                </a:tc>
                <a:tc>
                  <a:txBody>
                    <a:bodyPr/>
                    <a:lstStyle/>
                    <a:p>
                      <a:pPr algn="ctr" rtl="0" fontAlgn="b"/>
                      <a:r>
                        <a:rPr lang="en-US" sz="1100" u="none" strike="noStrike" dirty="0">
                          <a:effectLst>
                            <a:glow rad="101600">
                              <a:schemeClr val="accent1">
                                <a:lumMod val="20000"/>
                                <a:lumOff val="80000"/>
                                <a:alpha val="60000"/>
                              </a:schemeClr>
                            </a:glow>
                          </a:effectLst>
                        </a:rPr>
                        <a:t>100000</a:t>
                      </a:r>
                      <a:endParaRPr lang="en-US" sz="1100" b="0" i="0" u="none" strike="noStrike" dirty="0">
                        <a:solidFill>
                          <a:srgbClr val="000000"/>
                        </a:solidFill>
                        <a:effectLst>
                          <a:glow rad="101600">
                            <a:schemeClr val="accent1">
                              <a:lumMod val="20000"/>
                              <a:lumOff val="80000"/>
                              <a:alpha val="60000"/>
                            </a:schemeClr>
                          </a:glow>
                        </a:effectLst>
                        <a:latin typeface="Arial"/>
                      </a:endParaRPr>
                    </a:p>
                  </a:txBody>
                  <a:tcPr marL="9525" marR="9525" marT="9525" marB="0" anchor="ctr"/>
                </a:tc>
                <a:tc>
                  <a:txBody>
                    <a:bodyPr/>
                    <a:lstStyle/>
                    <a:p>
                      <a:pPr algn="ctr" fontAlgn="b"/>
                      <a:r>
                        <a:rPr lang="en-US" sz="1100" b="0" i="0" u="none" strike="noStrike" cap="none" dirty="0">
                          <a:solidFill>
                            <a:schemeClr val="dk1"/>
                          </a:solidFill>
                          <a:effectLst>
                            <a:glow rad="101600">
                              <a:schemeClr val="accent1">
                                <a:lumMod val="20000"/>
                                <a:lumOff val="80000"/>
                                <a:alpha val="60000"/>
                              </a:schemeClr>
                            </a:glow>
                          </a:effectLst>
                          <a:latin typeface="+mn-lt"/>
                          <a:ea typeface="+mn-ea"/>
                          <a:cs typeface="+mn-cs"/>
                          <a:sym typeface="Arial"/>
                        </a:rPr>
                        <a:t>95694</a:t>
                      </a:r>
                    </a:p>
                  </a:txBody>
                  <a:tcPr marL="0" marR="0" marT="0" marB="0" anchor="ctr"/>
                </a:tc>
                <a:tc>
                  <a:txBody>
                    <a:bodyPr/>
                    <a:lstStyle/>
                    <a:p>
                      <a:pPr algn="ctr" fontAlgn="b"/>
                      <a:r>
                        <a:rPr lang="en-US" sz="1100" b="0" i="0" u="none" strike="noStrike" cap="none" dirty="0">
                          <a:solidFill>
                            <a:schemeClr val="dk1"/>
                          </a:solidFill>
                          <a:effectLst>
                            <a:glow rad="101600">
                              <a:schemeClr val="accent1">
                                <a:lumMod val="20000"/>
                                <a:lumOff val="80000"/>
                                <a:alpha val="60000"/>
                              </a:schemeClr>
                            </a:glow>
                          </a:effectLst>
                          <a:latin typeface="+mn-lt"/>
                          <a:ea typeface="+mn-ea"/>
                          <a:cs typeface="+mn-cs"/>
                          <a:sym typeface="Arial"/>
                        </a:rPr>
                        <a:t>4306</a:t>
                      </a:r>
                    </a:p>
                  </a:txBody>
                  <a:tcPr marL="0" marR="0" marT="0" marB="0" anchor="ctr"/>
                </a:tc>
                <a:extLst>
                  <a:ext uri="{0D108BD9-81ED-4DB2-BD59-A6C34878D82A}">
                    <a16:rowId xmlns:a16="http://schemas.microsoft.com/office/drawing/2014/main" val="10005"/>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4200508600"/>
              </p:ext>
            </p:extLst>
          </p:nvPr>
        </p:nvGraphicFramePr>
        <p:xfrm>
          <a:off x="2209800" y="3790950"/>
          <a:ext cx="4762501" cy="1259473"/>
        </p:xfrm>
        <a:graphic>
          <a:graphicData uri="http://schemas.openxmlformats.org/drawingml/2006/table">
            <a:tbl>
              <a:tblPr bandRow="1">
                <a:tableStyleId>{ED083AE6-46FA-4A59-8FB0-9F97EB10719F}</a:tableStyleId>
              </a:tblPr>
              <a:tblGrid>
                <a:gridCol w="2202975">
                  <a:extLst>
                    <a:ext uri="{9D8B030D-6E8A-4147-A177-3AD203B41FA5}">
                      <a16:colId xmlns:a16="http://schemas.microsoft.com/office/drawing/2014/main" val="20000"/>
                    </a:ext>
                  </a:extLst>
                </a:gridCol>
                <a:gridCol w="2559526">
                  <a:extLst>
                    <a:ext uri="{9D8B030D-6E8A-4147-A177-3AD203B41FA5}">
                      <a16:colId xmlns:a16="http://schemas.microsoft.com/office/drawing/2014/main" val="20001"/>
                    </a:ext>
                  </a:extLst>
                </a:gridCol>
              </a:tblGrid>
              <a:tr h="259813">
                <a:tc>
                  <a:txBody>
                    <a:bodyPr/>
                    <a:lstStyle/>
                    <a:p>
                      <a:pPr algn="l" rtl="0" fontAlgn="ctr"/>
                      <a:r>
                        <a:rPr lang="en-US" sz="1200" u="none" strike="noStrike" dirty="0">
                          <a:effectLst>
                            <a:glow rad="101600">
                              <a:schemeClr val="accent1">
                                <a:lumMod val="20000"/>
                                <a:lumOff val="80000"/>
                                <a:alpha val="60000"/>
                              </a:schemeClr>
                            </a:glow>
                          </a:effectLst>
                        </a:rPr>
                        <a:t>Minimum age at entry</a:t>
                      </a:r>
                      <a:endParaRPr lang="en-US" sz="1200" b="0" i="0" u="none" strike="noStrike" dirty="0">
                        <a:solidFill>
                          <a:srgbClr val="000000"/>
                        </a:solidFill>
                        <a:effectLst>
                          <a:glow rad="101600">
                            <a:schemeClr val="accent1">
                              <a:lumMod val="20000"/>
                              <a:lumOff val="80000"/>
                              <a:alpha val="60000"/>
                            </a:schemeClr>
                          </a:glow>
                        </a:effectLst>
                        <a:latin typeface="Arial"/>
                      </a:endParaRPr>
                    </a:p>
                  </a:txBody>
                  <a:tcPr marL="9525" marR="9525" marT="9525" marB="0" anchor="ctr"/>
                </a:tc>
                <a:tc>
                  <a:txBody>
                    <a:bodyPr/>
                    <a:lstStyle/>
                    <a:p>
                      <a:pPr marR="0" algn="ctr" rtl="0" fontAlgn="b">
                        <a:lnSpc>
                          <a:spcPct val="100000"/>
                        </a:lnSpc>
                        <a:spcBef>
                          <a:spcPts val="0"/>
                        </a:spcBef>
                        <a:spcAft>
                          <a:spcPts val="0"/>
                        </a:spcAft>
                        <a:buClr>
                          <a:srgbClr val="000000"/>
                        </a:buClr>
                        <a:buFont typeface="Arial"/>
                      </a:pPr>
                      <a:r>
                        <a:rPr lang="en-US" sz="1100" b="0" i="0" u="none" strike="noStrike" cap="none" dirty="0">
                          <a:solidFill>
                            <a:schemeClr val="dk1"/>
                          </a:solidFill>
                          <a:effectLst>
                            <a:glow rad="101600">
                              <a:schemeClr val="accent1">
                                <a:lumMod val="20000"/>
                                <a:lumOff val="80000"/>
                                <a:alpha val="60000"/>
                              </a:schemeClr>
                            </a:glow>
                          </a:effectLst>
                          <a:latin typeface="+mn-lt"/>
                          <a:ea typeface="+mn-ea"/>
                          <a:cs typeface="+mn-cs"/>
                          <a:sym typeface="Arial"/>
                        </a:rPr>
                        <a:t>0 year</a:t>
                      </a:r>
                    </a:p>
                  </a:txBody>
                  <a:tcPr marL="9525" marR="9525" marT="9525" marB="0" anchor="ctr"/>
                </a:tc>
                <a:extLst>
                  <a:ext uri="{0D108BD9-81ED-4DB2-BD59-A6C34878D82A}">
                    <a16:rowId xmlns:a16="http://schemas.microsoft.com/office/drawing/2014/main" val="10000"/>
                  </a:ext>
                </a:extLst>
              </a:tr>
              <a:tr h="249915">
                <a:tc>
                  <a:txBody>
                    <a:bodyPr/>
                    <a:lstStyle/>
                    <a:p>
                      <a:pPr algn="l" rtl="0" fontAlgn="ctr"/>
                      <a:r>
                        <a:rPr lang="en-US" sz="1200" u="none" strike="noStrike" dirty="0">
                          <a:effectLst>
                            <a:glow rad="101600">
                              <a:schemeClr val="accent1">
                                <a:lumMod val="20000"/>
                                <a:lumOff val="80000"/>
                                <a:alpha val="60000"/>
                              </a:schemeClr>
                            </a:glow>
                          </a:effectLst>
                        </a:rPr>
                        <a:t>Maximum age at entry</a:t>
                      </a:r>
                      <a:endParaRPr lang="en-US" sz="1200" b="0" i="0" u="none" strike="noStrike" dirty="0">
                        <a:solidFill>
                          <a:srgbClr val="000000"/>
                        </a:solidFill>
                        <a:effectLst>
                          <a:glow rad="101600">
                            <a:schemeClr val="accent1">
                              <a:lumMod val="20000"/>
                              <a:lumOff val="80000"/>
                              <a:alpha val="60000"/>
                            </a:schemeClr>
                          </a:glow>
                        </a:effectLst>
                        <a:latin typeface="Arial"/>
                      </a:endParaRPr>
                    </a:p>
                  </a:txBody>
                  <a:tcPr marL="9525" marR="9525" marT="9525" marB="0" anchor="ctr"/>
                </a:tc>
                <a:tc>
                  <a:txBody>
                    <a:bodyPr/>
                    <a:lstStyle/>
                    <a:p>
                      <a:pPr marR="0" algn="ctr" rtl="0" fontAlgn="b">
                        <a:lnSpc>
                          <a:spcPct val="100000"/>
                        </a:lnSpc>
                        <a:spcBef>
                          <a:spcPts val="0"/>
                        </a:spcBef>
                        <a:spcAft>
                          <a:spcPts val="0"/>
                        </a:spcAft>
                        <a:buClr>
                          <a:srgbClr val="000000"/>
                        </a:buClr>
                        <a:buFont typeface="Arial"/>
                      </a:pPr>
                      <a:r>
                        <a:rPr lang="en-US" sz="1100" b="0" i="0" u="none" strike="noStrike" cap="none" dirty="0">
                          <a:solidFill>
                            <a:schemeClr val="dk1"/>
                          </a:solidFill>
                          <a:effectLst>
                            <a:glow rad="101600">
                              <a:schemeClr val="accent1">
                                <a:lumMod val="20000"/>
                                <a:lumOff val="80000"/>
                                <a:alpha val="60000"/>
                              </a:schemeClr>
                            </a:glow>
                          </a:effectLst>
                          <a:latin typeface="+mn-lt"/>
                          <a:ea typeface="+mn-ea"/>
                          <a:cs typeface="+mn-cs"/>
                          <a:sym typeface="Arial"/>
                        </a:rPr>
                        <a:t>60 years</a:t>
                      </a:r>
                    </a:p>
                  </a:txBody>
                  <a:tcPr marL="9525" marR="9525" marT="9525" marB="0" anchor="ctr"/>
                </a:tc>
                <a:extLst>
                  <a:ext uri="{0D108BD9-81ED-4DB2-BD59-A6C34878D82A}">
                    <a16:rowId xmlns:a16="http://schemas.microsoft.com/office/drawing/2014/main" val="10001"/>
                  </a:ext>
                </a:extLst>
              </a:tr>
              <a:tr h="249915">
                <a:tc>
                  <a:txBody>
                    <a:bodyPr/>
                    <a:lstStyle/>
                    <a:p>
                      <a:pPr algn="l" rtl="0" fontAlgn="ctr"/>
                      <a:r>
                        <a:rPr lang="en-US" sz="1200" u="none" strike="noStrike" dirty="0">
                          <a:effectLst>
                            <a:glow rad="101600">
                              <a:schemeClr val="accent1">
                                <a:lumMod val="20000"/>
                                <a:lumOff val="80000"/>
                                <a:alpha val="60000"/>
                              </a:schemeClr>
                            </a:glow>
                          </a:effectLst>
                        </a:rPr>
                        <a:t>Maximum age at maturity</a:t>
                      </a:r>
                      <a:endParaRPr lang="en-US" sz="1200" b="0" i="0" u="none" strike="noStrike" dirty="0">
                        <a:solidFill>
                          <a:srgbClr val="000000"/>
                        </a:solidFill>
                        <a:effectLst>
                          <a:glow rad="101600">
                            <a:schemeClr val="accent1">
                              <a:lumMod val="20000"/>
                              <a:lumOff val="80000"/>
                              <a:alpha val="60000"/>
                            </a:schemeClr>
                          </a:glow>
                        </a:effectLst>
                        <a:latin typeface="Arial"/>
                      </a:endParaRPr>
                    </a:p>
                  </a:txBody>
                  <a:tcPr marL="9525" marR="9525" marT="9525" marB="0" anchor="ctr"/>
                </a:tc>
                <a:tc>
                  <a:txBody>
                    <a:bodyPr/>
                    <a:lstStyle/>
                    <a:p>
                      <a:pPr marR="0" algn="ctr" rtl="0" fontAlgn="b">
                        <a:lnSpc>
                          <a:spcPct val="100000"/>
                        </a:lnSpc>
                        <a:spcBef>
                          <a:spcPts val="0"/>
                        </a:spcBef>
                        <a:spcAft>
                          <a:spcPts val="0"/>
                        </a:spcAft>
                        <a:buClr>
                          <a:srgbClr val="000000"/>
                        </a:buClr>
                        <a:buFont typeface="Arial"/>
                      </a:pPr>
                      <a:r>
                        <a:rPr lang="en-US" sz="1100" b="0" i="0" u="none" strike="noStrike" cap="none" dirty="0">
                          <a:solidFill>
                            <a:schemeClr val="dk1"/>
                          </a:solidFill>
                          <a:effectLst>
                            <a:glow rad="101600">
                              <a:schemeClr val="accent1">
                                <a:lumMod val="20000"/>
                                <a:lumOff val="80000"/>
                                <a:alpha val="60000"/>
                              </a:schemeClr>
                            </a:glow>
                          </a:effectLst>
                          <a:latin typeface="+mn-lt"/>
                          <a:ea typeface="+mn-ea"/>
                          <a:cs typeface="+mn-cs"/>
                          <a:sym typeface="Arial"/>
                        </a:rPr>
                        <a:t>80 years</a:t>
                      </a:r>
                    </a:p>
                  </a:txBody>
                  <a:tcPr marL="9525" marR="9525" marT="9525" marB="0" anchor="ctr"/>
                </a:tc>
                <a:extLst>
                  <a:ext uri="{0D108BD9-81ED-4DB2-BD59-A6C34878D82A}">
                    <a16:rowId xmlns:a16="http://schemas.microsoft.com/office/drawing/2014/main" val="10002"/>
                  </a:ext>
                </a:extLst>
              </a:tr>
              <a:tr h="249915">
                <a:tc>
                  <a:txBody>
                    <a:bodyPr/>
                    <a:lstStyle/>
                    <a:p>
                      <a:pPr algn="l" rtl="0" fontAlgn="ctr"/>
                      <a:r>
                        <a:rPr lang="en-US" sz="1200" b="1" u="none" strike="noStrike" dirty="0">
                          <a:effectLst>
                            <a:glow rad="101600">
                              <a:schemeClr val="accent1">
                                <a:lumMod val="20000"/>
                                <a:lumOff val="80000"/>
                                <a:alpha val="60000"/>
                              </a:schemeClr>
                            </a:glow>
                          </a:effectLst>
                        </a:rPr>
                        <a:t>Premium Payment Term</a:t>
                      </a:r>
                      <a:endParaRPr lang="en-US" sz="1200" b="1" i="0" u="none" strike="noStrike" dirty="0">
                        <a:solidFill>
                          <a:srgbClr val="000000"/>
                        </a:solidFill>
                        <a:effectLst>
                          <a:glow rad="101600">
                            <a:schemeClr val="accent1">
                              <a:lumMod val="20000"/>
                              <a:lumOff val="80000"/>
                              <a:alpha val="60000"/>
                            </a:schemeClr>
                          </a:glow>
                        </a:effectLst>
                        <a:latin typeface="Arial"/>
                      </a:endParaRPr>
                    </a:p>
                  </a:txBody>
                  <a:tcPr marL="9525" marR="9525" marT="9525" marB="0" anchor="ctr">
                    <a:solidFill>
                      <a:schemeClr val="accent3">
                        <a:lumMod val="75000"/>
                      </a:schemeClr>
                    </a:solidFill>
                  </a:tcPr>
                </a:tc>
                <a:tc>
                  <a:txBody>
                    <a:bodyPr/>
                    <a:lstStyle/>
                    <a:p>
                      <a:pPr marR="0" algn="ctr" rtl="0" fontAlgn="b">
                        <a:lnSpc>
                          <a:spcPct val="100000"/>
                        </a:lnSpc>
                        <a:spcBef>
                          <a:spcPts val="0"/>
                        </a:spcBef>
                        <a:spcAft>
                          <a:spcPts val="0"/>
                        </a:spcAft>
                        <a:buClr>
                          <a:srgbClr val="000000"/>
                        </a:buClr>
                        <a:buFont typeface="Arial"/>
                      </a:pPr>
                      <a:r>
                        <a:rPr lang="en-US" sz="1100" b="1" i="0" u="none" strike="noStrike" cap="none" dirty="0">
                          <a:solidFill>
                            <a:schemeClr val="dk1"/>
                          </a:solidFill>
                          <a:effectLst>
                            <a:glow rad="101600">
                              <a:schemeClr val="accent1">
                                <a:lumMod val="20000"/>
                                <a:lumOff val="80000"/>
                                <a:alpha val="60000"/>
                              </a:schemeClr>
                            </a:glow>
                          </a:effectLst>
                          <a:latin typeface="+mn-lt"/>
                          <a:ea typeface="+mn-ea"/>
                          <a:cs typeface="+mn-cs"/>
                          <a:sym typeface="Arial"/>
                        </a:rPr>
                        <a:t>10 years</a:t>
                      </a:r>
                    </a:p>
                  </a:txBody>
                  <a:tcPr marL="9525" marR="9525" marT="9525" marB="0" anchor="ctr">
                    <a:solidFill>
                      <a:schemeClr val="accent3">
                        <a:lumMod val="75000"/>
                      </a:schemeClr>
                    </a:solidFill>
                  </a:tcPr>
                </a:tc>
                <a:extLst>
                  <a:ext uri="{0D108BD9-81ED-4DB2-BD59-A6C34878D82A}">
                    <a16:rowId xmlns:a16="http://schemas.microsoft.com/office/drawing/2014/main" val="10003"/>
                  </a:ext>
                </a:extLst>
              </a:tr>
              <a:tr h="249915">
                <a:tc>
                  <a:txBody>
                    <a:bodyPr/>
                    <a:lstStyle/>
                    <a:p>
                      <a:pPr algn="l" rtl="0" fontAlgn="ctr"/>
                      <a:r>
                        <a:rPr lang="en-US" sz="1200" b="1" u="none" strike="noStrike" dirty="0">
                          <a:effectLst>
                            <a:glow rad="101600">
                              <a:schemeClr val="accent1">
                                <a:lumMod val="20000"/>
                                <a:lumOff val="80000"/>
                                <a:alpha val="60000"/>
                              </a:schemeClr>
                            </a:glow>
                          </a:effectLst>
                        </a:rPr>
                        <a:t>Policy Term</a:t>
                      </a:r>
                      <a:endParaRPr lang="en-US" sz="1200" b="1" i="0" u="none" strike="noStrike" dirty="0">
                        <a:solidFill>
                          <a:srgbClr val="000000"/>
                        </a:solidFill>
                        <a:effectLst>
                          <a:glow rad="101600">
                            <a:schemeClr val="accent1">
                              <a:lumMod val="20000"/>
                              <a:lumOff val="80000"/>
                              <a:alpha val="60000"/>
                            </a:schemeClr>
                          </a:glow>
                        </a:effectLst>
                        <a:latin typeface="Arial"/>
                      </a:endParaRPr>
                    </a:p>
                  </a:txBody>
                  <a:tcPr marL="9525" marR="9525" marT="9525" marB="0" anchor="ctr">
                    <a:solidFill>
                      <a:schemeClr val="accent3">
                        <a:lumMod val="75000"/>
                      </a:schemeClr>
                    </a:solidFill>
                  </a:tcPr>
                </a:tc>
                <a:tc>
                  <a:txBody>
                    <a:bodyPr/>
                    <a:lstStyle/>
                    <a:p>
                      <a:pPr marR="0" algn="ctr" rtl="0" fontAlgn="b">
                        <a:lnSpc>
                          <a:spcPct val="100000"/>
                        </a:lnSpc>
                        <a:spcBef>
                          <a:spcPts val="0"/>
                        </a:spcBef>
                        <a:spcAft>
                          <a:spcPts val="0"/>
                        </a:spcAft>
                        <a:buClr>
                          <a:srgbClr val="000000"/>
                        </a:buClr>
                        <a:buFont typeface="Arial"/>
                      </a:pPr>
                      <a:r>
                        <a:rPr lang="en-US" sz="1100" b="1" i="0" u="none" strike="noStrike" cap="none" dirty="0">
                          <a:solidFill>
                            <a:schemeClr val="dk1"/>
                          </a:solidFill>
                          <a:effectLst>
                            <a:glow rad="101600">
                              <a:schemeClr val="accent1">
                                <a:lumMod val="20000"/>
                                <a:lumOff val="80000"/>
                                <a:alpha val="60000"/>
                              </a:schemeClr>
                            </a:glow>
                          </a:effectLst>
                          <a:latin typeface="+mn-lt"/>
                          <a:ea typeface="+mn-ea"/>
                          <a:cs typeface="+mn-cs"/>
                          <a:sym typeface="Arial"/>
                        </a:rPr>
                        <a:t>20 years</a:t>
                      </a:r>
                    </a:p>
                  </a:txBody>
                  <a:tcPr marL="9525" marR="9525" marT="9525" marB="0" anchor="ctr">
                    <a:solidFill>
                      <a:schemeClr val="accent3">
                        <a:lumMod val="75000"/>
                      </a:schemeClr>
                    </a:solidFill>
                  </a:tcPr>
                </a:tc>
                <a:extLst>
                  <a:ext uri="{0D108BD9-81ED-4DB2-BD59-A6C34878D82A}">
                    <a16:rowId xmlns:a16="http://schemas.microsoft.com/office/drawing/2014/main" val="10004"/>
                  </a:ext>
                </a:extLst>
              </a:tr>
            </a:tbl>
          </a:graphicData>
        </a:graphic>
      </p:graphicFrame>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83" y="-2551"/>
            <a:ext cx="1408228" cy="760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3" descr="Service - Global Finsol Pvt Ltd Photos, Hebbal, Bangalore - Car Insurance Agents">
            <a:extLst>
              <a:ext uri="{FF2B5EF4-FFF2-40B4-BE49-F238E27FC236}">
                <a16:creationId xmlns:a16="http://schemas.microsoft.com/office/drawing/2014/main" id="{EF5EEBC5-C6BF-4794-8035-8EC42830BA59}"/>
              </a:ext>
            </a:extLst>
          </p:cNvPr>
          <p:cNvPicPr>
            <a:picLocks noChangeAspect="1" noChangeArrowheads="1"/>
          </p:cNvPicPr>
          <p:nvPr/>
        </p:nvPicPr>
        <p:blipFill>
          <a:blip r:embed="rId4" cstate="print">
            <a:extLst/>
          </a:blip>
          <a:srcRect/>
          <a:stretch>
            <a:fillRect/>
          </a:stretch>
        </p:blipFill>
        <p:spPr bwMode="auto">
          <a:xfrm>
            <a:off x="7924801" y="4324350"/>
            <a:ext cx="1093202" cy="6246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885459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3"/>
                                        </p:tgtEl>
                                        <p:attrNameLst>
                                          <p:attrName>style.visibility</p:attrName>
                                        </p:attrNameLst>
                                      </p:cBhvr>
                                      <p:to>
                                        <p:strVal val="visible"/>
                                      </p:to>
                                    </p:set>
                                    <p:animEffect transition="in" filter="barn(inVertical)">
                                      <p:cBhvr>
                                        <p:cTn id="7" dur="500"/>
                                        <p:tgtEl>
                                          <p:spTgt spid="26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ervice - Global Finsol Pvt Ltd Photos, Hebbal, Bangalore - Car Insurance Agents">
            <a:extLst>
              <a:ext uri="{FF2B5EF4-FFF2-40B4-BE49-F238E27FC236}">
                <a16:creationId xmlns:a16="http://schemas.microsoft.com/office/drawing/2014/main" id="{246E4F55-5103-4C75-A0E0-FD2ABC727291}"/>
              </a:ext>
            </a:extLst>
          </p:cNvPr>
          <p:cNvPicPr>
            <a:picLocks noChangeAspect="1" noChangeArrowheads="1"/>
          </p:cNvPicPr>
          <p:nvPr/>
        </p:nvPicPr>
        <p:blipFill>
          <a:blip r:embed="rId2" cstate="print">
            <a:extLst/>
          </a:blip>
          <a:srcRect/>
          <a:stretch>
            <a:fillRect/>
          </a:stretch>
        </p:blipFill>
        <p:spPr bwMode="auto">
          <a:xfrm>
            <a:off x="89453" y="69574"/>
            <a:ext cx="904460" cy="51683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Picture 3">
            <a:extLst>
              <a:ext uri="{FF2B5EF4-FFF2-40B4-BE49-F238E27FC236}">
                <a16:creationId xmlns:a16="http://schemas.microsoft.com/office/drawing/2014/main" id="{8A133B3E-EEC4-4434-A39C-34A6C2D77240}"/>
              </a:ext>
            </a:extLst>
          </p:cNvPr>
          <p:cNvPicPr>
            <a:picLocks noChangeAspect="1" noChangeArrowheads="1"/>
          </p:cNvPicPr>
          <p:nvPr/>
        </p:nvPicPr>
        <p:blipFill rotWithShape="1">
          <a:blip r:embed="rId3" cstate="print"/>
          <a:srcRect l="7472" t="17837" r="8046" b="21962"/>
          <a:stretch/>
        </p:blipFill>
        <p:spPr bwMode="auto">
          <a:xfrm>
            <a:off x="7848014" y="100613"/>
            <a:ext cx="1175999" cy="432000"/>
          </a:xfrm>
          <a:prstGeom prst="rect">
            <a:avLst/>
          </a:prstGeom>
          <a:ln>
            <a:noFill/>
          </a:ln>
          <a:effectLst>
            <a:outerShdw blurRad="292100" dist="139700" dir="2700000" algn="tl" rotWithShape="0">
              <a:srgbClr val="333333">
                <a:alpha val="65000"/>
              </a:srgbClr>
            </a:outerShdw>
          </a:effectLst>
        </p:spPr>
      </p:pic>
      <p:pic>
        <p:nvPicPr>
          <p:cNvPr id="5" name="Picture 4" descr="sip_2573.bmp">
            <a:extLst>
              <a:ext uri="{FF2B5EF4-FFF2-40B4-BE49-F238E27FC236}">
                <a16:creationId xmlns:a16="http://schemas.microsoft.com/office/drawing/2014/main" id="{7420E8EC-439F-48FC-979D-A827790B8C1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740098" y="3179539"/>
            <a:ext cx="1314450" cy="920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C2AF8945-A766-43DD-87FE-D713928BF8E5}"/>
              </a:ext>
            </a:extLst>
          </p:cNvPr>
          <p:cNvSpPr>
            <a:spLocks noGrp="1"/>
          </p:cNvSpPr>
          <p:nvPr>
            <p:ph type="title"/>
          </p:nvPr>
        </p:nvSpPr>
        <p:spPr/>
        <p:txBody>
          <a:bodyPr/>
          <a:lstStyle/>
          <a:p>
            <a:pPr eaLnBrk="1" hangingPunct="1"/>
            <a:r>
              <a:rPr lang="en-US" altLang="en-US" dirty="0">
                <a:ea typeface="MS PGothic" panose="020B0600070205080204" pitchFamily="34" charset="-128"/>
              </a:rPr>
              <a:t>How Does the Plan Work</a:t>
            </a:r>
          </a:p>
        </p:txBody>
      </p:sp>
      <p:sp>
        <p:nvSpPr>
          <p:cNvPr id="7" name="Rectangle 6">
            <a:extLst>
              <a:ext uri="{FF2B5EF4-FFF2-40B4-BE49-F238E27FC236}">
                <a16:creationId xmlns:a16="http://schemas.microsoft.com/office/drawing/2014/main" id="{A6B3591D-07DA-4E4E-9A91-3D33A1393F1B}"/>
              </a:ext>
            </a:extLst>
          </p:cNvPr>
          <p:cNvSpPr/>
          <p:nvPr/>
        </p:nvSpPr>
        <p:spPr>
          <a:xfrm>
            <a:off x="1315641" y="3167062"/>
            <a:ext cx="2228850" cy="9048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685800">
              <a:defRPr/>
            </a:pPr>
            <a:endParaRPr lang="en-US" sz="1100">
              <a:solidFill>
                <a:srgbClr val="FFFFFF"/>
              </a:solidFill>
              <a:latin typeface="Arial"/>
            </a:endParaRPr>
          </a:p>
        </p:txBody>
      </p:sp>
      <p:sp>
        <p:nvSpPr>
          <p:cNvPr id="8" name="Rectangle 7">
            <a:extLst>
              <a:ext uri="{FF2B5EF4-FFF2-40B4-BE49-F238E27FC236}">
                <a16:creationId xmlns:a16="http://schemas.microsoft.com/office/drawing/2014/main" id="{B7B97098-B3F5-4365-918E-6DA608278BA5}"/>
              </a:ext>
            </a:extLst>
          </p:cNvPr>
          <p:cNvSpPr/>
          <p:nvPr/>
        </p:nvSpPr>
        <p:spPr>
          <a:xfrm>
            <a:off x="3544491" y="3167062"/>
            <a:ext cx="3827859" cy="90488"/>
          </a:xfrm>
          <a:prstGeom prst="rect">
            <a:avLst/>
          </a:prstGeom>
          <a:solidFill>
            <a:srgbClr val="10318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685800">
              <a:defRPr/>
            </a:pPr>
            <a:endParaRPr lang="en-US" sz="1100">
              <a:solidFill>
                <a:srgbClr val="FFFFFF"/>
              </a:solidFill>
              <a:latin typeface="Arial"/>
            </a:endParaRPr>
          </a:p>
        </p:txBody>
      </p:sp>
      <p:cxnSp>
        <p:nvCxnSpPr>
          <p:cNvPr id="9" name="Straight Connector 8">
            <a:extLst>
              <a:ext uri="{FF2B5EF4-FFF2-40B4-BE49-F238E27FC236}">
                <a16:creationId xmlns:a16="http://schemas.microsoft.com/office/drawing/2014/main" id="{AE9CAE07-4DE4-4FE3-A19B-DCEAC23B6497}"/>
              </a:ext>
            </a:extLst>
          </p:cNvPr>
          <p:cNvCxnSpPr/>
          <p:nvPr/>
        </p:nvCxnSpPr>
        <p:spPr>
          <a:xfrm rot="5400000">
            <a:off x="1086446" y="3167658"/>
            <a:ext cx="457200" cy="1191"/>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9A91A47F-D7A7-44C8-90B0-56E9CD137C78}"/>
              </a:ext>
            </a:extLst>
          </p:cNvPr>
          <p:cNvCxnSpPr/>
          <p:nvPr/>
        </p:nvCxnSpPr>
        <p:spPr>
          <a:xfrm rot="5400000">
            <a:off x="3315296" y="3142655"/>
            <a:ext cx="457200" cy="1191"/>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B6A38D6D-5540-438C-8D23-43F6B253844B}"/>
              </a:ext>
            </a:extLst>
          </p:cNvPr>
          <p:cNvCxnSpPr/>
          <p:nvPr/>
        </p:nvCxnSpPr>
        <p:spPr>
          <a:xfrm rot="5400000">
            <a:off x="7143155" y="3166468"/>
            <a:ext cx="457200" cy="1190"/>
          </a:xfrm>
          <a:prstGeom prst="line">
            <a:avLst/>
          </a:prstGeom>
          <a:ln>
            <a:solidFill>
              <a:srgbClr val="103184"/>
            </a:solidFill>
          </a:ln>
        </p:spPr>
        <p:style>
          <a:lnRef idx="2">
            <a:schemeClr val="accent1"/>
          </a:lnRef>
          <a:fillRef idx="0">
            <a:schemeClr val="accent1"/>
          </a:fillRef>
          <a:effectRef idx="1">
            <a:schemeClr val="accent1"/>
          </a:effectRef>
          <a:fontRef idx="minor">
            <a:schemeClr val="tx1"/>
          </a:fontRef>
        </p:style>
      </p:cxnSp>
      <p:sp>
        <p:nvSpPr>
          <p:cNvPr id="12" name="Text Box 9">
            <a:extLst>
              <a:ext uri="{FF2B5EF4-FFF2-40B4-BE49-F238E27FC236}">
                <a16:creationId xmlns:a16="http://schemas.microsoft.com/office/drawing/2014/main" id="{60033DB9-06F5-406B-BBAE-7582ADB2E432}"/>
              </a:ext>
            </a:extLst>
          </p:cNvPr>
          <p:cNvSpPr txBox="1">
            <a:spLocks noChangeArrowheads="1"/>
          </p:cNvSpPr>
          <p:nvPr/>
        </p:nvSpPr>
        <p:spPr bwMode="auto">
          <a:xfrm>
            <a:off x="1371600" y="3698082"/>
            <a:ext cx="2114550" cy="531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685800" eaLnBrk="1" hangingPunct="1">
              <a:spcBef>
                <a:spcPct val="50000"/>
              </a:spcBef>
              <a:defRPr/>
            </a:pPr>
            <a:r>
              <a:rPr lang="en-US" altLang="en-US" sz="1500" b="1">
                <a:solidFill>
                  <a:srgbClr val="C00000"/>
                </a:solidFill>
                <a:ea typeface="+mn-ea"/>
              </a:rPr>
              <a:t>Premium Payment Term</a:t>
            </a:r>
          </a:p>
        </p:txBody>
      </p:sp>
      <p:sp>
        <p:nvSpPr>
          <p:cNvPr id="13" name="AutoShape 2">
            <a:extLst>
              <a:ext uri="{FF2B5EF4-FFF2-40B4-BE49-F238E27FC236}">
                <a16:creationId xmlns:a16="http://schemas.microsoft.com/office/drawing/2014/main" id="{C13B9B88-5C14-4701-950D-F217FABFA1F8}"/>
              </a:ext>
            </a:extLst>
          </p:cNvPr>
          <p:cNvSpPr>
            <a:spLocks/>
          </p:cNvSpPr>
          <p:nvPr/>
        </p:nvSpPr>
        <p:spPr bwMode="auto">
          <a:xfrm rot="5400000">
            <a:off x="2287191" y="2481263"/>
            <a:ext cx="285750" cy="2114550"/>
          </a:xfrm>
          <a:prstGeom prst="rightBrace">
            <a:avLst>
              <a:gd name="adj1" fmla="val 122222"/>
              <a:gd name="adj2" fmla="val 49700"/>
            </a:avLst>
          </a:prstGeom>
          <a:ln>
            <a:solidFill>
              <a:srgbClr val="92D050"/>
            </a:solidFill>
            <a:headEnd/>
            <a:tailEnd/>
          </a:ln>
        </p:spPr>
        <p:style>
          <a:lnRef idx="2">
            <a:schemeClr val="accent1"/>
          </a:lnRef>
          <a:fillRef idx="0">
            <a:schemeClr val="accent1"/>
          </a:fillRef>
          <a:effectRef idx="1">
            <a:schemeClr val="accent1"/>
          </a:effectRef>
          <a:fontRef idx="minor">
            <a:schemeClr val="tx1"/>
          </a:fontRef>
        </p:style>
        <p:txBody>
          <a:bodyPr lIns="68580" tIns="34290" rIns="68580" bIns="34290"/>
          <a:lstStyle/>
          <a:p>
            <a:pPr defTabSz="685800">
              <a:defRPr/>
            </a:pPr>
            <a:endParaRPr lang="en-US" sz="1100">
              <a:solidFill>
                <a:srgbClr val="263248"/>
              </a:solidFill>
              <a:latin typeface="Arial"/>
            </a:endParaRPr>
          </a:p>
        </p:txBody>
      </p:sp>
      <p:sp>
        <p:nvSpPr>
          <p:cNvPr id="14" name="AutoShape 2">
            <a:extLst>
              <a:ext uri="{FF2B5EF4-FFF2-40B4-BE49-F238E27FC236}">
                <a16:creationId xmlns:a16="http://schemas.microsoft.com/office/drawing/2014/main" id="{0B3F5427-EB08-4F94-8727-4C631E78154D}"/>
              </a:ext>
            </a:extLst>
          </p:cNvPr>
          <p:cNvSpPr>
            <a:spLocks/>
          </p:cNvSpPr>
          <p:nvPr/>
        </p:nvSpPr>
        <p:spPr bwMode="auto">
          <a:xfrm rot="16200000">
            <a:off x="5278637" y="951905"/>
            <a:ext cx="359569" cy="3599259"/>
          </a:xfrm>
          <a:prstGeom prst="rightBrace">
            <a:avLst>
              <a:gd name="adj1" fmla="val 122222"/>
              <a:gd name="adj2" fmla="val 49776"/>
            </a:avLst>
          </a:prstGeom>
          <a:ln>
            <a:solidFill>
              <a:srgbClr val="92D050"/>
            </a:solidFill>
            <a:headEnd/>
            <a:tailEnd/>
          </a:ln>
        </p:spPr>
        <p:style>
          <a:lnRef idx="2">
            <a:schemeClr val="accent1"/>
          </a:lnRef>
          <a:fillRef idx="0">
            <a:schemeClr val="accent1"/>
          </a:fillRef>
          <a:effectRef idx="1">
            <a:schemeClr val="accent1"/>
          </a:effectRef>
          <a:fontRef idx="minor">
            <a:schemeClr val="tx1"/>
          </a:fontRef>
        </p:style>
        <p:txBody>
          <a:bodyPr lIns="68580" tIns="34290" rIns="68580" bIns="34290"/>
          <a:lstStyle/>
          <a:p>
            <a:pPr defTabSz="685800">
              <a:defRPr/>
            </a:pPr>
            <a:endParaRPr lang="en-US" sz="1100">
              <a:solidFill>
                <a:srgbClr val="263248"/>
              </a:solidFill>
              <a:latin typeface="Arial"/>
            </a:endParaRPr>
          </a:p>
        </p:txBody>
      </p:sp>
      <p:cxnSp>
        <p:nvCxnSpPr>
          <p:cNvPr id="15" name="Straight Arrow Connector 14">
            <a:extLst>
              <a:ext uri="{FF2B5EF4-FFF2-40B4-BE49-F238E27FC236}">
                <a16:creationId xmlns:a16="http://schemas.microsoft.com/office/drawing/2014/main" id="{96E744AD-AF89-4804-B718-9C08C38F8700}"/>
              </a:ext>
            </a:extLst>
          </p:cNvPr>
          <p:cNvCxnSpPr/>
          <p:nvPr/>
        </p:nvCxnSpPr>
        <p:spPr>
          <a:xfrm rot="16200000" flipH="1">
            <a:off x="3772495" y="3028355"/>
            <a:ext cx="228600" cy="119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AA642D72-56D5-4A8F-8C84-34F1C8752017}"/>
              </a:ext>
            </a:extLst>
          </p:cNvPr>
          <p:cNvCxnSpPr/>
          <p:nvPr/>
        </p:nvCxnSpPr>
        <p:spPr>
          <a:xfrm rot="5400000">
            <a:off x="3943946" y="3028356"/>
            <a:ext cx="227409" cy="238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AD04A775-31F5-4F40-9A70-90E6760602D6}"/>
              </a:ext>
            </a:extLst>
          </p:cNvPr>
          <p:cNvCxnSpPr/>
          <p:nvPr/>
        </p:nvCxnSpPr>
        <p:spPr>
          <a:xfrm rot="16200000" flipH="1">
            <a:off x="4114800" y="3028950"/>
            <a:ext cx="2286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9FD563A3-297A-436E-AD75-2390F2254691}"/>
              </a:ext>
            </a:extLst>
          </p:cNvPr>
          <p:cNvCxnSpPr/>
          <p:nvPr/>
        </p:nvCxnSpPr>
        <p:spPr>
          <a:xfrm rot="5400000">
            <a:off x="4285655" y="3028356"/>
            <a:ext cx="228600" cy="119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D7F53040-D111-48A7-9836-63DD9DE72934}"/>
              </a:ext>
            </a:extLst>
          </p:cNvPr>
          <p:cNvCxnSpPr/>
          <p:nvPr/>
        </p:nvCxnSpPr>
        <p:spPr>
          <a:xfrm rot="5400000">
            <a:off x="4457105" y="3028356"/>
            <a:ext cx="228600" cy="119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87007DB3-76CC-453A-B067-F30243B7ED6B}"/>
              </a:ext>
            </a:extLst>
          </p:cNvPr>
          <p:cNvCxnSpPr/>
          <p:nvPr/>
        </p:nvCxnSpPr>
        <p:spPr>
          <a:xfrm rot="16200000" flipH="1">
            <a:off x="4630341" y="3027760"/>
            <a:ext cx="227410" cy="119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6D874594-527A-4FF5-B9DB-75E56F7F245C}"/>
              </a:ext>
            </a:extLst>
          </p:cNvPr>
          <p:cNvCxnSpPr/>
          <p:nvPr/>
        </p:nvCxnSpPr>
        <p:spPr>
          <a:xfrm rot="5400000">
            <a:off x="4799410" y="3028951"/>
            <a:ext cx="229791" cy="119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a:extLst>
              <a:ext uri="{FF2B5EF4-FFF2-40B4-BE49-F238E27FC236}">
                <a16:creationId xmlns:a16="http://schemas.microsoft.com/office/drawing/2014/main" id="{B90AC0FF-2691-4EF7-9864-E3DD0361C24D}"/>
              </a:ext>
            </a:extLst>
          </p:cNvPr>
          <p:cNvCxnSpPr/>
          <p:nvPr/>
        </p:nvCxnSpPr>
        <p:spPr>
          <a:xfrm rot="5400000">
            <a:off x="4972050" y="3028950"/>
            <a:ext cx="2286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0518E169-8333-485F-B535-842D9F2123BF}"/>
              </a:ext>
            </a:extLst>
          </p:cNvPr>
          <p:cNvCxnSpPr/>
          <p:nvPr/>
        </p:nvCxnSpPr>
        <p:spPr>
          <a:xfrm rot="5400000">
            <a:off x="5143500" y="3028950"/>
            <a:ext cx="2286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a:extLst>
              <a:ext uri="{FF2B5EF4-FFF2-40B4-BE49-F238E27FC236}">
                <a16:creationId xmlns:a16="http://schemas.microsoft.com/office/drawing/2014/main" id="{928464D2-1749-42AF-8077-59323D16B2F1}"/>
              </a:ext>
            </a:extLst>
          </p:cNvPr>
          <p:cNvCxnSpPr/>
          <p:nvPr/>
        </p:nvCxnSpPr>
        <p:spPr>
          <a:xfrm rot="5400000">
            <a:off x="5314951" y="3027761"/>
            <a:ext cx="227410" cy="119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a:extLst>
              <a:ext uri="{FF2B5EF4-FFF2-40B4-BE49-F238E27FC236}">
                <a16:creationId xmlns:a16="http://schemas.microsoft.com/office/drawing/2014/main" id="{80018914-BB8F-42AF-896A-A554F98516DD}"/>
              </a:ext>
            </a:extLst>
          </p:cNvPr>
          <p:cNvCxnSpPr/>
          <p:nvPr/>
        </p:nvCxnSpPr>
        <p:spPr>
          <a:xfrm rot="5400000">
            <a:off x="5486401" y="3027761"/>
            <a:ext cx="227410" cy="119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a:extLst>
              <a:ext uri="{FF2B5EF4-FFF2-40B4-BE49-F238E27FC236}">
                <a16:creationId xmlns:a16="http://schemas.microsoft.com/office/drawing/2014/main" id="{AF16D9C9-9099-42B3-9202-0DBCBF963CF0}"/>
              </a:ext>
            </a:extLst>
          </p:cNvPr>
          <p:cNvCxnSpPr/>
          <p:nvPr/>
        </p:nvCxnSpPr>
        <p:spPr>
          <a:xfrm rot="5400000">
            <a:off x="5657255" y="3028356"/>
            <a:ext cx="228600" cy="119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EB5AF751-1F9F-4B5E-A27A-7D39616F4DAC}"/>
              </a:ext>
            </a:extLst>
          </p:cNvPr>
          <p:cNvCxnSpPr/>
          <p:nvPr/>
        </p:nvCxnSpPr>
        <p:spPr>
          <a:xfrm rot="5400000">
            <a:off x="5828705" y="3028356"/>
            <a:ext cx="228600" cy="119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a:extLst>
              <a:ext uri="{FF2B5EF4-FFF2-40B4-BE49-F238E27FC236}">
                <a16:creationId xmlns:a16="http://schemas.microsoft.com/office/drawing/2014/main" id="{89B1EE8D-1A1A-4CD5-A948-9E181A35866B}"/>
              </a:ext>
            </a:extLst>
          </p:cNvPr>
          <p:cNvCxnSpPr/>
          <p:nvPr/>
        </p:nvCxnSpPr>
        <p:spPr>
          <a:xfrm rot="16200000" flipH="1">
            <a:off x="6001941" y="3027760"/>
            <a:ext cx="227410" cy="119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a:extLst>
              <a:ext uri="{FF2B5EF4-FFF2-40B4-BE49-F238E27FC236}">
                <a16:creationId xmlns:a16="http://schemas.microsoft.com/office/drawing/2014/main" id="{05D87F07-B7C5-4F99-8BB3-4B429E26B122}"/>
              </a:ext>
            </a:extLst>
          </p:cNvPr>
          <p:cNvCxnSpPr/>
          <p:nvPr/>
        </p:nvCxnSpPr>
        <p:spPr>
          <a:xfrm rot="5400000">
            <a:off x="6171010" y="3028951"/>
            <a:ext cx="229791" cy="119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a:extLst>
              <a:ext uri="{FF2B5EF4-FFF2-40B4-BE49-F238E27FC236}">
                <a16:creationId xmlns:a16="http://schemas.microsoft.com/office/drawing/2014/main" id="{0A4DA55A-F10A-45BD-BD4C-DC4213B5E457}"/>
              </a:ext>
            </a:extLst>
          </p:cNvPr>
          <p:cNvCxnSpPr/>
          <p:nvPr/>
        </p:nvCxnSpPr>
        <p:spPr>
          <a:xfrm rot="5400000">
            <a:off x="6343650" y="3028950"/>
            <a:ext cx="2286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a:extLst>
              <a:ext uri="{FF2B5EF4-FFF2-40B4-BE49-F238E27FC236}">
                <a16:creationId xmlns:a16="http://schemas.microsoft.com/office/drawing/2014/main" id="{FEF40620-C1DD-4346-883D-8F3766E772A9}"/>
              </a:ext>
            </a:extLst>
          </p:cNvPr>
          <p:cNvCxnSpPr/>
          <p:nvPr/>
        </p:nvCxnSpPr>
        <p:spPr>
          <a:xfrm rot="5400000">
            <a:off x="6515100" y="3028950"/>
            <a:ext cx="2286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a:extLst>
              <a:ext uri="{FF2B5EF4-FFF2-40B4-BE49-F238E27FC236}">
                <a16:creationId xmlns:a16="http://schemas.microsoft.com/office/drawing/2014/main" id="{94FA40F3-1C8F-4E21-81E8-D10BFCC7C1EA}"/>
              </a:ext>
            </a:extLst>
          </p:cNvPr>
          <p:cNvCxnSpPr/>
          <p:nvPr/>
        </p:nvCxnSpPr>
        <p:spPr>
          <a:xfrm rot="5400000">
            <a:off x="6686551" y="3027761"/>
            <a:ext cx="227410" cy="119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a:extLst>
              <a:ext uri="{FF2B5EF4-FFF2-40B4-BE49-F238E27FC236}">
                <a16:creationId xmlns:a16="http://schemas.microsoft.com/office/drawing/2014/main" id="{460DFE8D-CB68-44F3-A303-4B881AAE1BB0}"/>
              </a:ext>
            </a:extLst>
          </p:cNvPr>
          <p:cNvCxnSpPr/>
          <p:nvPr/>
        </p:nvCxnSpPr>
        <p:spPr>
          <a:xfrm rot="5400000">
            <a:off x="6858001" y="3027761"/>
            <a:ext cx="227410" cy="119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4" name="Text Box 32">
            <a:extLst>
              <a:ext uri="{FF2B5EF4-FFF2-40B4-BE49-F238E27FC236}">
                <a16:creationId xmlns:a16="http://schemas.microsoft.com/office/drawing/2014/main" id="{DA2D511A-DDAD-4CDB-9C72-0C389DCDBC0B}"/>
              </a:ext>
            </a:extLst>
          </p:cNvPr>
          <p:cNvSpPr txBox="1">
            <a:spLocks noChangeArrowheads="1"/>
          </p:cNvSpPr>
          <p:nvPr/>
        </p:nvSpPr>
        <p:spPr bwMode="auto">
          <a:xfrm>
            <a:off x="3657600" y="2743201"/>
            <a:ext cx="3257550" cy="238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685800" eaLnBrk="1" hangingPunct="1">
              <a:spcBef>
                <a:spcPct val="50000"/>
              </a:spcBef>
              <a:defRPr/>
            </a:pPr>
            <a:r>
              <a:rPr lang="en-US" altLang="en-US" sz="1100" b="1" dirty="0">
                <a:solidFill>
                  <a:srgbClr val="103184"/>
                </a:solidFill>
                <a:ea typeface="+mn-ea"/>
              </a:rPr>
              <a:t>Stream of Guaranteed Monthly income</a:t>
            </a:r>
          </a:p>
        </p:txBody>
      </p:sp>
      <p:pic>
        <p:nvPicPr>
          <p:cNvPr id="35" name="Picture 34" descr="imagesCA8ZCL9V.jpg">
            <a:extLst>
              <a:ext uri="{FF2B5EF4-FFF2-40B4-BE49-F238E27FC236}">
                <a16:creationId xmlns:a16="http://schemas.microsoft.com/office/drawing/2014/main" id="{6AA9C8A3-9388-41C1-B123-5CC19FBD332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385887" y="1953817"/>
            <a:ext cx="2100263" cy="1193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Rectangle 35">
            <a:extLst>
              <a:ext uri="{FF2B5EF4-FFF2-40B4-BE49-F238E27FC236}">
                <a16:creationId xmlns:a16="http://schemas.microsoft.com/office/drawing/2014/main" id="{833BE5DF-94D0-4525-874F-D4DBA800E5A4}"/>
              </a:ext>
            </a:extLst>
          </p:cNvPr>
          <p:cNvSpPr>
            <a:spLocks noChangeArrowheads="1"/>
          </p:cNvSpPr>
          <p:nvPr/>
        </p:nvSpPr>
        <p:spPr bwMode="auto">
          <a:xfrm>
            <a:off x="5002035" y="3257550"/>
            <a:ext cx="750847"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685800" eaLnBrk="1" hangingPunct="1">
              <a:spcBef>
                <a:spcPct val="50000"/>
              </a:spcBef>
              <a:defRPr/>
            </a:pPr>
            <a:r>
              <a:rPr lang="en-US" altLang="en-US" sz="1100" b="1">
                <a:solidFill>
                  <a:srgbClr val="000099"/>
                </a:solidFill>
                <a:ea typeface="+mn-ea"/>
              </a:rPr>
              <a:t>10 </a:t>
            </a:r>
            <a:r>
              <a:rPr lang="en-US" altLang="en-US" sz="1200" b="1">
                <a:solidFill>
                  <a:srgbClr val="000099"/>
                </a:solidFill>
                <a:ea typeface="+mn-ea"/>
              </a:rPr>
              <a:t>Years</a:t>
            </a:r>
          </a:p>
        </p:txBody>
      </p:sp>
      <p:sp>
        <p:nvSpPr>
          <p:cNvPr id="37" name="Right Arrow 47">
            <a:extLst>
              <a:ext uri="{FF2B5EF4-FFF2-40B4-BE49-F238E27FC236}">
                <a16:creationId xmlns:a16="http://schemas.microsoft.com/office/drawing/2014/main" id="{2BBB3983-F54F-4E37-8EAF-D6E49C507136}"/>
              </a:ext>
            </a:extLst>
          </p:cNvPr>
          <p:cNvSpPr/>
          <p:nvPr/>
        </p:nvSpPr>
        <p:spPr>
          <a:xfrm rot="16200000">
            <a:off x="7000875" y="3000375"/>
            <a:ext cx="742950" cy="114300"/>
          </a:xfrm>
          <a:prstGeom prst="rightArrow">
            <a:avLst>
              <a:gd name="adj1" fmla="val 43407"/>
              <a:gd name="adj2" fmla="val 50000"/>
            </a:avLst>
          </a:prstGeom>
          <a:solidFill>
            <a:srgbClr val="10318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685800">
              <a:defRPr/>
            </a:pPr>
            <a:endParaRPr lang="en-US" sz="1100">
              <a:solidFill>
                <a:srgbClr val="103184"/>
              </a:solidFill>
              <a:latin typeface="Arial"/>
            </a:endParaRPr>
          </a:p>
        </p:txBody>
      </p:sp>
      <p:sp>
        <p:nvSpPr>
          <p:cNvPr id="38" name="TextBox 37">
            <a:extLst>
              <a:ext uri="{FF2B5EF4-FFF2-40B4-BE49-F238E27FC236}">
                <a16:creationId xmlns:a16="http://schemas.microsoft.com/office/drawing/2014/main" id="{5A4575EB-16FB-447A-A05F-DA9B1E53FC59}"/>
              </a:ext>
            </a:extLst>
          </p:cNvPr>
          <p:cNvSpPr txBox="1"/>
          <p:nvPr/>
        </p:nvSpPr>
        <p:spPr>
          <a:xfrm>
            <a:off x="4815508" y="1607345"/>
            <a:ext cx="2711054" cy="407804"/>
          </a:xfrm>
          <a:prstGeom prst="rect">
            <a:avLst/>
          </a:prstGeom>
          <a:noFill/>
        </p:spPr>
        <p:txBody>
          <a:bodyPr lIns="68580" tIns="34290" rIns="68580" bIns="34290">
            <a:spAutoFit/>
          </a:bodyPr>
          <a:lstStyle/>
          <a:p>
            <a:pPr defTabSz="685800">
              <a:defRPr/>
            </a:pPr>
            <a:r>
              <a:rPr lang="en-US" sz="1100" b="1" dirty="0">
                <a:solidFill>
                  <a:srgbClr val="F3F3F3">
                    <a:lumMod val="75000"/>
                  </a:srgbClr>
                </a:solidFill>
                <a:ea typeface="+mn-ea"/>
              </a:rPr>
              <a:t>                   Policy Term: 20 Years</a:t>
            </a:r>
          </a:p>
          <a:p>
            <a:pPr defTabSz="685800">
              <a:defRPr/>
            </a:pPr>
            <a:r>
              <a:rPr lang="en-US" sz="1100" b="1" dirty="0">
                <a:solidFill>
                  <a:srgbClr val="F3F3F3">
                    <a:lumMod val="75000"/>
                  </a:srgbClr>
                </a:solidFill>
                <a:ea typeface="+mn-ea"/>
              </a:rPr>
              <a:t>Premium payment term:10 Years</a:t>
            </a:r>
          </a:p>
        </p:txBody>
      </p:sp>
      <p:sp>
        <p:nvSpPr>
          <p:cNvPr id="40" name="Rounded Rectangle 66">
            <a:extLst>
              <a:ext uri="{FF2B5EF4-FFF2-40B4-BE49-F238E27FC236}">
                <a16:creationId xmlns:a16="http://schemas.microsoft.com/office/drawing/2014/main" id="{FDABA0AB-69FC-4B90-A7C4-CAE97A0D6C10}"/>
              </a:ext>
            </a:extLst>
          </p:cNvPr>
          <p:cNvSpPr/>
          <p:nvPr/>
        </p:nvSpPr>
        <p:spPr>
          <a:xfrm>
            <a:off x="228600" y="4400550"/>
            <a:ext cx="3505200" cy="514350"/>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685800">
              <a:defRPr/>
            </a:pPr>
            <a:r>
              <a:rPr lang="en-US" sz="1100" b="1" dirty="0">
                <a:solidFill>
                  <a:srgbClr val="103184"/>
                </a:solidFill>
                <a:latin typeface="Arial"/>
              </a:rPr>
              <a:t>Guaranteed Monthly Income = </a:t>
            </a:r>
            <a:r>
              <a:rPr lang="en-US" sz="1100" b="1" u="sng" dirty="0">
                <a:solidFill>
                  <a:srgbClr val="103184"/>
                </a:solidFill>
                <a:latin typeface="Arial"/>
              </a:rPr>
              <a:t> 8% * Sum Assured </a:t>
            </a:r>
          </a:p>
          <a:p>
            <a:pPr algn="ctr" defTabSz="685800">
              <a:defRPr/>
            </a:pPr>
            <a:r>
              <a:rPr lang="en-US" sz="1100" b="1" dirty="0">
                <a:solidFill>
                  <a:srgbClr val="103184"/>
                </a:solidFill>
                <a:latin typeface="Arial"/>
              </a:rPr>
              <a:t>                                                     12</a:t>
            </a:r>
          </a:p>
        </p:txBody>
      </p:sp>
      <p:sp>
        <p:nvSpPr>
          <p:cNvPr id="41" name="TextBox 40">
            <a:extLst>
              <a:ext uri="{FF2B5EF4-FFF2-40B4-BE49-F238E27FC236}">
                <a16:creationId xmlns:a16="http://schemas.microsoft.com/office/drawing/2014/main" id="{907A1477-1437-4B28-B343-6AFF570653EA}"/>
              </a:ext>
            </a:extLst>
          </p:cNvPr>
          <p:cNvSpPr txBox="1">
            <a:spLocks noChangeArrowheads="1"/>
          </p:cNvSpPr>
          <p:nvPr/>
        </p:nvSpPr>
        <p:spPr bwMode="auto">
          <a:xfrm>
            <a:off x="3543300" y="2315227"/>
            <a:ext cx="3771900" cy="407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685800" eaLnBrk="1" hangingPunct="1">
              <a:defRPr/>
            </a:pPr>
            <a:r>
              <a:rPr lang="en-US" altLang="en-US" sz="1100" b="1" dirty="0">
                <a:solidFill>
                  <a:srgbClr val="103184"/>
                </a:solidFill>
                <a:ea typeface="+mn-ea"/>
              </a:rPr>
              <a:t>8 % of Sum Assured per annum paid on a monthly basis for 10 years</a:t>
            </a:r>
          </a:p>
        </p:txBody>
      </p:sp>
      <p:sp>
        <p:nvSpPr>
          <p:cNvPr id="42" name="Text Box 9">
            <a:extLst>
              <a:ext uri="{FF2B5EF4-FFF2-40B4-BE49-F238E27FC236}">
                <a16:creationId xmlns:a16="http://schemas.microsoft.com/office/drawing/2014/main" id="{E100057F-ACC0-43B9-A6B2-3D83BE32DCCE}"/>
              </a:ext>
            </a:extLst>
          </p:cNvPr>
          <p:cNvSpPr txBox="1">
            <a:spLocks noChangeArrowheads="1"/>
          </p:cNvSpPr>
          <p:nvPr/>
        </p:nvSpPr>
        <p:spPr bwMode="auto">
          <a:xfrm>
            <a:off x="1371600" y="3257550"/>
            <a:ext cx="2114550" cy="253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685800" eaLnBrk="1" hangingPunct="1">
              <a:spcBef>
                <a:spcPct val="50000"/>
              </a:spcBef>
              <a:defRPr/>
            </a:pPr>
            <a:r>
              <a:rPr lang="en-US" altLang="en-US" sz="1200" b="1" dirty="0">
                <a:solidFill>
                  <a:srgbClr val="C00000"/>
                </a:solidFill>
                <a:ea typeface="+mn-ea"/>
              </a:rPr>
              <a:t>10 Years</a:t>
            </a:r>
          </a:p>
        </p:txBody>
      </p:sp>
      <p:sp>
        <p:nvSpPr>
          <p:cNvPr id="43" name="Text Box 32">
            <a:extLst>
              <a:ext uri="{FF2B5EF4-FFF2-40B4-BE49-F238E27FC236}">
                <a16:creationId xmlns:a16="http://schemas.microsoft.com/office/drawing/2014/main" id="{C1828BB5-3B67-483B-A964-54D27878FFD2}"/>
              </a:ext>
            </a:extLst>
          </p:cNvPr>
          <p:cNvSpPr txBox="1">
            <a:spLocks noChangeArrowheads="1"/>
          </p:cNvSpPr>
          <p:nvPr/>
        </p:nvSpPr>
        <p:spPr bwMode="auto">
          <a:xfrm>
            <a:off x="3657600" y="3829051"/>
            <a:ext cx="3943350" cy="407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685800" eaLnBrk="1" hangingPunct="1">
              <a:spcBef>
                <a:spcPct val="50000"/>
              </a:spcBef>
              <a:defRPr/>
            </a:pPr>
            <a:r>
              <a:rPr lang="en-US" altLang="en-US" sz="1100" b="1" dirty="0">
                <a:solidFill>
                  <a:srgbClr val="103184"/>
                </a:solidFill>
                <a:ea typeface="+mn-ea"/>
              </a:rPr>
              <a:t>Additional GA of 10% </a:t>
            </a:r>
            <a:r>
              <a:rPr lang="en-US" altLang="en-US" sz="1100" b="1" dirty="0" err="1">
                <a:solidFill>
                  <a:srgbClr val="103184"/>
                </a:solidFill>
                <a:ea typeface="+mn-ea"/>
              </a:rPr>
              <a:t>p.a</a:t>
            </a:r>
            <a:r>
              <a:rPr lang="en-US" altLang="en-US" sz="1100" b="1" dirty="0">
                <a:solidFill>
                  <a:srgbClr val="103184"/>
                </a:solidFill>
                <a:ea typeface="+mn-ea"/>
              </a:rPr>
              <a:t> of Sum Assured paid on Maturity</a:t>
            </a:r>
          </a:p>
        </p:txBody>
      </p:sp>
      <p:sp>
        <p:nvSpPr>
          <p:cNvPr id="44" name="Rectangle 43">
            <a:extLst>
              <a:ext uri="{FF2B5EF4-FFF2-40B4-BE49-F238E27FC236}">
                <a16:creationId xmlns:a16="http://schemas.microsoft.com/office/drawing/2014/main" id="{7C0D6FC4-BE25-4003-B536-12835AB16242}"/>
              </a:ext>
            </a:extLst>
          </p:cNvPr>
          <p:cNvSpPr>
            <a:spLocks noChangeArrowheads="1"/>
          </p:cNvSpPr>
          <p:nvPr/>
        </p:nvSpPr>
        <p:spPr bwMode="auto">
          <a:xfrm>
            <a:off x="3945835" y="4427521"/>
            <a:ext cx="3061252" cy="407804"/>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noFill/>
          </a:ln>
        </p:spPr>
        <p:txBody>
          <a:bodyPr wrap="square" lIns="68580" tIns="34290" rIns="68580" bIns="3429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685800" eaLnBrk="1" hangingPunct="1">
              <a:defRPr/>
            </a:pPr>
            <a:r>
              <a:rPr lang="en-US" altLang="en-US" sz="1100" b="1" dirty="0">
                <a:solidFill>
                  <a:srgbClr val="103184"/>
                </a:solidFill>
                <a:ea typeface="+mn-ea"/>
              </a:rPr>
              <a:t>Maturity Benefit  = </a:t>
            </a:r>
          </a:p>
          <a:p>
            <a:pPr algn="ctr" defTabSz="685800" eaLnBrk="1" hangingPunct="1">
              <a:defRPr/>
            </a:pPr>
            <a:r>
              <a:rPr lang="en-US" altLang="en-US" sz="1100" b="1" dirty="0">
                <a:solidFill>
                  <a:srgbClr val="103184"/>
                </a:solidFill>
                <a:ea typeface="+mn-ea"/>
              </a:rPr>
              <a:t>Sum Assured + Guaranteed Additions </a:t>
            </a:r>
          </a:p>
        </p:txBody>
      </p:sp>
      <p:sp>
        <p:nvSpPr>
          <p:cNvPr id="45" name="Plus 57">
            <a:extLst>
              <a:ext uri="{FF2B5EF4-FFF2-40B4-BE49-F238E27FC236}">
                <a16:creationId xmlns:a16="http://schemas.microsoft.com/office/drawing/2014/main" id="{1FD481EA-543E-43DA-B6D1-DFA5B1FC73EF}"/>
              </a:ext>
            </a:extLst>
          </p:cNvPr>
          <p:cNvSpPr/>
          <p:nvPr/>
        </p:nvSpPr>
        <p:spPr>
          <a:xfrm>
            <a:off x="5309981" y="4062619"/>
            <a:ext cx="342900" cy="342900"/>
          </a:xfrm>
          <a:prstGeom prst="mathPlus">
            <a:avLst/>
          </a:prstGeom>
          <a:solidFill>
            <a:srgbClr val="F68F7E"/>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685800">
              <a:defRPr/>
            </a:pPr>
            <a:endParaRPr lang="en-US" sz="1100">
              <a:solidFill>
                <a:srgbClr val="FFFFFF"/>
              </a:solidFill>
              <a:latin typeface="Arial"/>
            </a:endParaRPr>
          </a:p>
        </p:txBody>
      </p:sp>
      <p:sp>
        <p:nvSpPr>
          <p:cNvPr id="46" name="Plus 57">
            <a:extLst>
              <a:ext uri="{FF2B5EF4-FFF2-40B4-BE49-F238E27FC236}">
                <a16:creationId xmlns:a16="http://schemas.microsoft.com/office/drawing/2014/main" id="{25F6F67F-9BB2-47FA-85B9-8761AFD88F9C}"/>
              </a:ext>
            </a:extLst>
          </p:cNvPr>
          <p:cNvSpPr/>
          <p:nvPr/>
        </p:nvSpPr>
        <p:spPr>
          <a:xfrm>
            <a:off x="5314950" y="3550755"/>
            <a:ext cx="342900" cy="342900"/>
          </a:xfrm>
          <a:prstGeom prst="mathPlus">
            <a:avLst/>
          </a:prstGeom>
          <a:solidFill>
            <a:srgbClr val="F68F7E"/>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685800">
              <a:defRPr/>
            </a:pPr>
            <a:endParaRPr lang="en-US" sz="1100">
              <a:solidFill>
                <a:srgbClr val="FFFFFF"/>
              </a:solidFill>
              <a:latin typeface="Arial"/>
            </a:endParaRPr>
          </a:p>
        </p:txBody>
      </p:sp>
    </p:spTree>
    <p:extLst>
      <p:ext uri="{BB962C8B-B14F-4D97-AF65-F5344CB8AC3E}">
        <p14:creationId xmlns:p14="http://schemas.microsoft.com/office/powerpoint/2010/main" val="1348719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1+#ppt_h/2"/>
                                          </p:val>
                                        </p:tav>
                                        <p:tav tm="100000">
                                          <p:val>
                                            <p:strVal val="#ppt_y"/>
                                          </p:val>
                                        </p:tav>
                                      </p:tavLst>
                                    </p:anim>
                                  </p:childTnLst>
                                </p:cTn>
                              </p:par>
                              <p:par>
                                <p:cTn id="13" presetID="6" presetClass="entr" presetSubtype="16"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circle(in)">
                                      <p:cBhvr>
                                        <p:cTn id="15" dur="1000"/>
                                        <p:tgtEl>
                                          <p:spTgt spid="9"/>
                                        </p:tgtEl>
                                      </p:cBhvr>
                                    </p:animEffect>
                                  </p:childTnLst>
                                </p:cTn>
                              </p:par>
                              <p:par>
                                <p:cTn id="16" presetID="6" presetClass="entr" presetSubtype="16"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circle(in)">
                                      <p:cBhvr>
                                        <p:cTn id="18" dur="1000"/>
                                        <p:tgtEl>
                                          <p:spTgt spid="10"/>
                                        </p:tgtEl>
                                      </p:cBhvr>
                                    </p:animEffect>
                                  </p:childTnLst>
                                </p:cTn>
                              </p:par>
                              <p:par>
                                <p:cTn id="19" presetID="6" presetClass="entr" presetSubtype="16"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circle(in)">
                                      <p:cBhvr>
                                        <p:cTn id="21" dur="10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ppt_x"/>
                                          </p:val>
                                        </p:tav>
                                        <p:tav tm="100000">
                                          <p:val>
                                            <p:strVal val="#ppt_x"/>
                                          </p:val>
                                        </p:tav>
                                      </p:tavLst>
                                    </p:anim>
                                    <p:anim calcmode="lin" valueType="num">
                                      <p:cBhvr additive="base">
                                        <p:cTn id="27" dur="1000" fill="hold"/>
                                        <p:tgtEl>
                                          <p:spTgt spid="13"/>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1000" fill="hold"/>
                                        <p:tgtEl>
                                          <p:spTgt spid="12"/>
                                        </p:tgtEl>
                                        <p:attrNameLst>
                                          <p:attrName>ppt_x</p:attrName>
                                        </p:attrNameLst>
                                      </p:cBhvr>
                                      <p:tavLst>
                                        <p:tav tm="0">
                                          <p:val>
                                            <p:strVal val="#ppt_x"/>
                                          </p:val>
                                        </p:tav>
                                        <p:tav tm="100000">
                                          <p:val>
                                            <p:strVal val="#ppt_x"/>
                                          </p:val>
                                        </p:tav>
                                      </p:tavLst>
                                    </p:anim>
                                    <p:anim calcmode="lin" valueType="num">
                                      <p:cBhvr additive="base">
                                        <p:cTn id="31" dur="1000" fill="hold"/>
                                        <p:tgtEl>
                                          <p:spTgt spid="12"/>
                                        </p:tgtEl>
                                        <p:attrNameLst>
                                          <p:attrName>ppt_y</p:attrName>
                                        </p:attrNameLst>
                                      </p:cBhvr>
                                      <p:tavLst>
                                        <p:tav tm="0">
                                          <p:val>
                                            <p:strVal val="1+#ppt_h/2"/>
                                          </p:val>
                                        </p:tav>
                                        <p:tav tm="100000">
                                          <p:val>
                                            <p:strVal val="#ppt_y"/>
                                          </p:val>
                                        </p:tav>
                                      </p:tavLst>
                                    </p:anim>
                                  </p:childTnLst>
                                </p:cTn>
                              </p:par>
                              <p:par>
                                <p:cTn id="32" presetID="5" presetClass="entr" presetSubtype="10" fill="hold" nodeType="with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checkerboard(across)">
                                      <p:cBhvr>
                                        <p:cTn id="34" dur="1000"/>
                                        <p:tgtEl>
                                          <p:spTgt spid="35"/>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fade">
                                      <p:cBhvr>
                                        <p:cTn id="39" dur="1000"/>
                                        <p:tgtEl>
                                          <p:spTgt spid="42"/>
                                        </p:tgtEl>
                                      </p:cBhvr>
                                    </p:animEffect>
                                    <p:anim calcmode="lin" valueType="num">
                                      <p:cBhvr>
                                        <p:cTn id="40" dur="1000" fill="hold"/>
                                        <p:tgtEl>
                                          <p:spTgt spid="42"/>
                                        </p:tgtEl>
                                        <p:attrNameLst>
                                          <p:attrName>ppt_x</p:attrName>
                                        </p:attrNameLst>
                                      </p:cBhvr>
                                      <p:tavLst>
                                        <p:tav tm="0">
                                          <p:val>
                                            <p:strVal val="#ppt_x"/>
                                          </p:val>
                                        </p:tav>
                                        <p:tav tm="100000">
                                          <p:val>
                                            <p:strVal val="#ppt_x"/>
                                          </p:val>
                                        </p:tav>
                                      </p:tavLst>
                                    </p:anim>
                                    <p:anim calcmode="lin" valueType="num">
                                      <p:cBhvr>
                                        <p:cTn id="41"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1" fill="hold" nodeType="click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additive="base">
                                        <p:cTn id="46" dur="1000" fill="hold"/>
                                        <p:tgtEl>
                                          <p:spTgt spid="14"/>
                                        </p:tgtEl>
                                        <p:attrNameLst>
                                          <p:attrName>ppt_x</p:attrName>
                                        </p:attrNameLst>
                                      </p:cBhvr>
                                      <p:tavLst>
                                        <p:tav tm="0">
                                          <p:val>
                                            <p:strVal val="#ppt_x"/>
                                          </p:val>
                                        </p:tav>
                                        <p:tav tm="100000">
                                          <p:val>
                                            <p:strVal val="#ppt_x"/>
                                          </p:val>
                                        </p:tav>
                                      </p:tavLst>
                                    </p:anim>
                                    <p:anim calcmode="lin" valueType="num">
                                      <p:cBhvr additive="base">
                                        <p:cTn id="47" dur="1000" fill="hold"/>
                                        <p:tgtEl>
                                          <p:spTgt spid="14"/>
                                        </p:tgtEl>
                                        <p:attrNameLst>
                                          <p:attrName>ppt_y</p:attrName>
                                        </p:attrNameLst>
                                      </p:cBhvr>
                                      <p:tavLst>
                                        <p:tav tm="0">
                                          <p:val>
                                            <p:strVal val="0-#ppt_h/2"/>
                                          </p:val>
                                        </p:tav>
                                        <p:tav tm="100000">
                                          <p:val>
                                            <p:strVal val="#ppt_y"/>
                                          </p:val>
                                        </p:tav>
                                      </p:tavLst>
                                    </p:anim>
                                  </p:childTnLst>
                                </p:cTn>
                              </p:par>
                              <p:par>
                                <p:cTn id="48" presetID="2" presetClass="entr" presetSubtype="1" fill="hold" nodeType="withEffect">
                                  <p:stCondLst>
                                    <p:cond delay="0"/>
                                  </p:stCondLst>
                                  <p:childTnLst>
                                    <p:set>
                                      <p:cBhvr>
                                        <p:cTn id="49" dur="1" fill="hold">
                                          <p:stCondLst>
                                            <p:cond delay="0"/>
                                          </p:stCondLst>
                                        </p:cTn>
                                        <p:tgtEl>
                                          <p:spTgt spid="34"/>
                                        </p:tgtEl>
                                        <p:attrNameLst>
                                          <p:attrName>style.visibility</p:attrName>
                                        </p:attrNameLst>
                                      </p:cBhvr>
                                      <p:to>
                                        <p:strVal val="visible"/>
                                      </p:to>
                                    </p:set>
                                    <p:anim calcmode="lin" valueType="num">
                                      <p:cBhvr additive="base">
                                        <p:cTn id="50" dur="1000" fill="hold"/>
                                        <p:tgtEl>
                                          <p:spTgt spid="34"/>
                                        </p:tgtEl>
                                        <p:attrNameLst>
                                          <p:attrName>ppt_x</p:attrName>
                                        </p:attrNameLst>
                                      </p:cBhvr>
                                      <p:tavLst>
                                        <p:tav tm="0">
                                          <p:val>
                                            <p:strVal val="#ppt_x"/>
                                          </p:val>
                                        </p:tav>
                                        <p:tav tm="100000">
                                          <p:val>
                                            <p:strVal val="#ppt_x"/>
                                          </p:val>
                                        </p:tav>
                                      </p:tavLst>
                                    </p:anim>
                                    <p:anim calcmode="lin" valueType="num">
                                      <p:cBhvr additive="base">
                                        <p:cTn id="51" dur="1000" fill="hold"/>
                                        <p:tgtEl>
                                          <p:spTgt spid="34"/>
                                        </p:tgtEl>
                                        <p:attrNameLst>
                                          <p:attrName>ppt_y</p:attrName>
                                        </p:attrNameLst>
                                      </p:cBhvr>
                                      <p:tavLst>
                                        <p:tav tm="0">
                                          <p:val>
                                            <p:strVal val="0-#ppt_h/2"/>
                                          </p:val>
                                        </p:tav>
                                        <p:tav tm="100000">
                                          <p:val>
                                            <p:strVal val="#ppt_y"/>
                                          </p:val>
                                        </p:tav>
                                      </p:tavLst>
                                    </p:anim>
                                  </p:childTnLst>
                                </p:cTn>
                              </p:par>
                              <p:par>
                                <p:cTn id="52" presetID="2" presetClass="entr" presetSubtype="1" fill="hold" nodeType="withEffect">
                                  <p:stCondLst>
                                    <p:cond delay="0"/>
                                  </p:stCondLst>
                                  <p:childTnLst>
                                    <p:set>
                                      <p:cBhvr>
                                        <p:cTn id="53" dur="1" fill="hold">
                                          <p:stCondLst>
                                            <p:cond delay="0"/>
                                          </p:stCondLst>
                                        </p:cTn>
                                        <p:tgtEl>
                                          <p:spTgt spid="15"/>
                                        </p:tgtEl>
                                        <p:attrNameLst>
                                          <p:attrName>style.visibility</p:attrName>
                                        </p:attrNameLst>
                                      </p:cBhvr>
                                      <p:to>
                                        <p:strVal val="visible"/>
                                      </p:to>
                                    </p:set>
                                    <p:anim calcmode="lin" valueType="num">
                                      <p:cBhvr additive="base">
                                        <p:cTn id="54" dur="1000" fill="hold"/>
                                        <p:tgtEl>
                                          <p:spTgt spid="15"/>
                                        </p:tgtEl>
                                        <p:attrNameLst>
                                          <p:attrName>ppt_x</p:attrName>
                                        </p:attrNameLst>
                                      </p:cBhvr>
                                      <p:tavLst>
                                        <p:tav tm="0">
                                          <p:val>
                                            <p:strVal val="#ppt_x"/>
                                          </p:val>
                                        </p:tav>
                                        <p:tav tm="100000">
                                          <p:val>
                                            <p:strVal val="#ppt_x"/>
                                          </p:val>
                                        </p:tav>
                                      </p:tavLst>
                                    </p:anim>
                                    <p:anim calcmode="lin" valueType="num">
                                      <p:cBhvr additive="base">
                                        <p:cTn id="55" dur="1000" fill="hold"/>
                                        <p:tgtEl>
                                          <p:spTgt spid="15"/>
                                        </p:tgtEl>
                                        <p:attrNameLst>
                                          <p:attrName>ppt_y</p:attrName>
                                        </p:attrNameLst>
                                      </p:cBhvr>
                                      <p:tavLst>
                                        <p:tav tm="0">
                                          <p:val>
                                            <p:strVal val="0-#ppt_h/2"/>
                                          </p:val>
                                        </p:tav>
                                        <p:tav tm="100000">
                                          <p:val>
                                            <p:strVal val="#ppt_y"/>
                                          </p:val>
                                        </p:tav>
                                      </p:tavLst>
                                    </p:anim>
                                  </p:childTnLst>
                                </p:cTn>
                              </p:par>
                              <p:par>
                                <p:cTn id="56" presetID="2" presetClass="entr" presetSubtype="1" fill="hold" nodeType="with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1000" fill="hold"/>
                                        <p:tgtEl>
                                          <p:spTgt spid="16"/>
                                        </p:tgtEl>
                                        <p:attrNameLst>
                                          <p:attrName>ppt_x</p:attrName>
                                        </p:attrNameLst>
                                      </p:cBhvr>
                                      <p:tavLst>
                                        <p:tav tm="0">
                                          <p:val>
                                            <p:strVal val="#ppt_x"/>
                                          </p:val>
                                        </p:tav>
                                        <p:tav tm="100000">
                                          <p:val>
                                            <p:strVal val="#ppt_x"/>
                                          </p:val>
                                        </p:tav>
                                      </p:tavLst>
                                    </p:anim>
                                    <p:anim calcmode="lin" valueType="num">
                                      <p:cBhvr additive="base">
                                        <p:cTn id="59" dur="1000" fill="hold"/>
                                        <p:tgtEl>
                                          <p:spTgt spid="16"/>
                                        </p:tgtEl>
                                        <p:attrNameLst>
                                          <p:attrName>ppt_y</p:attrName>
                                        </p:attrNameLst>
                                      </p:cBhvr>
                                      <p:tavLst>
                                        <p:tav tm="0">
                                          <p:val>
                                            <p:strVal val="0-#ppt_h/2"/>
                                          </p:val>
                                        </p:tav>
                                        <p:tav tm="100000">
                                          <p:val>
                                            <p:strVal val="#ppt_y"/>
                                          </p:val>
                                        </p:tav>
                                      </p:tavLst>
                                    </p:anim>
                                  </p:childTnLst>
                                </p:cTn>
                              </p:par>
                              <p:par>
                                <p:cTn id="60" presetID="2" presetClass="entr" presetSubtype="1" fill="hold" nodeType="withEffect">
                                  <p:stCondLst>
                                    <p:cond delay="0"/>
                                  </p:stCondLst>
                                  <p:childTnLst>
                                    <p:set>
                                      <p:cBhvr>
                                        <p:cTn id="61" dur="1" fill="hold">
                                          <p:stCondLst>
                                            <p:cond delay="0"/>
                                          </p:stCondLst>
                                        </p:cTn>
                                        <p:tgtEl>
                                          <p:spTgt spid="17"/>
                                        </p:tgtEl>
                                        <p:attrNameLst>
                                          <p:attrName>style.visibility</p:attrName>
                                        </p:attrNameLst>
                                      </p:cBhvr>
                                      <p:to>
                                        <p:strVal val="visible"/>
                                      </p:to>
                                    </p:set>
                                    <p:anim calcmode="lin" valueType="num">
                                      <p:cBhvr additive="base">
                                        <p:cTn id="62" dur="1000" fill="hold"/>
                                        <p:tgtEl>
                                          <p:spTgt spid="17"/>
                                        </p:tgtEl>
                                        <p:attrNameLst>
                                          <p:attrName>ppt_x</p:attrName>
                                        </p:attrNameLst>
                                      </p:cBhvr>
                                      <p:tavLst>
                                        <p:tav tm="0">
                                          <p:val>
                                            <p:strVal val="#ppt_x"/>
                                          </p:val>
                                        </p:tav>
                                        <p:tav tm="100000">
                                          <p:val>
                                            <p:strVal val="#ppt_x"/>
                                          </p:val>
                                        </p:tav>
                                      </p:tavLst>
                                    </p:anim>
                                    <p:anim calcmode="lin" valueType="num">
                                      <p:cBhvr additive="base">
                                        <p:cTn id="63" dur="1000" fill="hold"/>
                                        <p:tgtEl>
                                          <p:spTgt spid="17"/>
                                        </p:tgtEl>
                                        <p:attrNameLst>
                                          <p:attrName>ppt_y</p:attrName>
                                        </p:attrNameLst>
                                      </p:cBhvr>
                                      <p:tavLst>
                                        <p:tav tm="0">
                                          <p:val>
                                            <p:strVal val="0-#ppt_h/2"/>
                                          </p:val>
                                        </p:tav>
                                        <p:tav tm="100000">
                                          <p:val>
                                            <p:strVal val="#ppt_y"/>
                                          </p:val>
                                        </p:tav>
                                      </p:tavLst>
                                    </p:anim>
                                  </p:childTnLst>
                                </p:cTn>
                              </p:par>
                              <p:par>
                                <p:cTn id="64" presetID="2" presetClass="entr" presetSubtype="1" fill="hold" nodeType="withEffect">
                                  <p:stCondLst>
                                    <p:cond delay="0"/>
                                  </p:stCondLst>
                                  <p:childTnLst>
                                    <p:set>
                                      <p:cBhvr>
                                        <p:cTn id="65" dur="1" fill="hold">
                                          <p:stCondLst>
                                            <p:cond delay="0"/>
                                          </p:stCondLst>
                                        </p:cTn>
                                        <p:tgtEl>
                                          <p:spTgt spid="18"/>
                                        </p:tgtEl>
                                        <p:attrNameLst>
                                          <p:attrName>style.visibility</p:attrName>
                                        </p:attrNameLst>
                                      </p:cBhvr>
                                      <p:to>
                                        <p:strVal val="visible"/>
                                      </p:to>
                                    </p:set>
                                    <p:anim calcmode="lin" valueType="num">
                                      <p:cBhvr additive="base">
                                        <p:cTn id="66" dur="1000" fill="hold"/>
                                        <p:tgtEl>
                                          <p:spTgt spid="18"/>
                                        </p:tgtEl>
                                        <p:attrNameLst>
                                          <p:attrName>ppt_x</p:attrName>
                                        </p:attrNameLst>
                                      </p:cBhvr>
                                      <p:tavLst>
                                        <p:tav tm="0">
                                          <p:val>
                                            <p:strVal val="#ppt_x"/>
                                          </p:val>
                                        </p:tav>
                                        <p:tav tm="100000">
                                          <p:val>
                                            <p:strVal val="#ppt_x"/>
                                          </p:val>
                                        </p:tav>
                                      </p:tavLst>
                                    </p:anim>
                                    <p:anim calcmode="lin" valueType="num">
                                      <p:cBhvr additive="base">
                                        <p:cTn id="67" dur="1000" fill="hold"/>
                                        <p:tgtEl>
                                          <p:spTgt spid="18"/>
                                        </p:tgtEl>
                                        <p:attrNameLst>
                                          <p:attrName>ppt_y</p:attrName>
                                        </p:attrNameLst>
                                      </p:cBhvr>
                                      <p:tavLst>
                                        <p:tav tm="0">
                                          <p:val>
                                            <p:strVal val="0-#ppt_h/2"/>
                                          </p:val>
                                        </p:tav>
                                        <p:tav tm="100000">
                                          <p:val>
                                            <p:strVal val="#ppt_y"/>
                                          </p:val>
                                        </p:tav>
                                      </p:tavLst>
                                    </p:anim>
                                  </p:childTnLst>
                                </p:cTn>
                              </p:par>
                              <p:par>
                                <p:cTn id="68" presetID="2" presetClass="entr" presetSubtype="1" fill="hold" nodeType="withEffect">
                                  <p:stCondLst>
                                    <p:cond delay="0"/>
                                  </p:stCondLst>
                                  <p:childTnLst>
                                    <p:set>
                                      <p:cBhvr>
                                        <p:cTn id="69" dur="1" fill="hold">
                                          <p:stCondLst>
                                            <p:cond delay="0"/>
                                          </p:stCondLst>
                                        </p:cTn>
                                        <p:tgtEl>
                                          <p:spTgt spid="19"/>
                                        </p:tgtEl>
                                        <p:attrNameLst>
                                          <p:attrName>style.visibility</p:attrName>
                                        </p:attrNameLst>
                                      </p:cBhvr>
                                      <p:to>
                                        <p:strVal val="visible"/>
                                      </p:to>
                                    </p:set>
                                    <p:anim calcmode="lin" valueType="num">
                                      <p:cBhvr additive="base">
                                        <p:cTn id="70" dur="1000" fill="hold"/>
                                        <p:tgtEl>
                                          <p:spTgt spid="19"/>
                                        </p:tgtEl>
                                        <p:attrNameLst>
                                          <p:attrName>ppt_x</p:attrName>
                                        </p:attrNameLst>
                                      </p:cBhvr>
                                      <p:tavLst>
                                        <p:tav tm="0">
                                          <p:val>
                                            <p:strVal val="#ppt_x"/>
                                          </p:val>
                                        </p:tav>
                                        <p:tav tm="100000">
                                          <p:val>
                                            <p:strVal val="#ppt_x"/>
                                          </p:val>
                                        </p:tav>
                                      </p:tavLst>
                                    </p:anim>
                                    <p:anim calcmode="lin" valueType="num">
                                      <p:cBhvr additive="base">
                                        <p:cTn id="71" dur="1000" fill="hold"/>
                                        <p:tgtEl>
                                          <p:spTgt spid="19"/>
                                        </p:tgtEl>
                                        <p:attrNameLst>
                                          <p:attrName>ppt_y</p:attrName>
                                        </p:attrNameLst>
                                      </p:cBhvr>
                                      <p:tavLst>
                                        <p:tav tm="0">
                                          <p:val>
                                            <p:strVal val="0-#ppt_h/2"/>
                                          </p:val>
                                        </p:tav>
                                        <p:tav tm="100000">
                                          <p:val>
                                            <p:strVal val="#ppt_y"/>
                                          </p:val>
                                        </p:tav>
                                      </p:tavLst>
                                    </p:anim>
                                  </p:childTnLst>
                                </p:cTn>
                              </p:par>
                              <p:par>
                                <p:cTn id="72" presetID="2" presetClass="entr" presetSubtype="1" fill="hold" nodeType="with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additive="base">
                                        <p:cTn id="74" dur="1000" fill="hold"/>
                                        <p:tgtEl>
                                          <p:spTgt spid="20"/>
                                        </p:tgtEl>
                                        <p:attrNameLst>
                                          <p:attrName>ppt_x</p:attrName>
                                        </p:attrNameLst>
                                      </p:cBhvr>
                                      <p:tavLst>
                                        <p:tav tm="0">
                                          <p:val>
                                            <p:strVal val="#ppt_x"/>
                                          </p:val>
                                        </p:tav>
                                        <p:tav tm="100000">
                                          <p:val>
                                            <p:strVal val="#ppt_x"/>
                                          </p:val>
                                        </p:tav>
                                      </p:tavLst>
                                    </p:anim>
                                    <p:anim calcmode="lin" valueType="num">
                                      <p:cBhvr additive="base">
                                        <p:cTn id="75" dur="1000" fill="hold"/>
                                        <p:tgtEl>
                                          <p:spTgt spid="20"/>
                                        </p:tgtEl>
                                        <p:attrNameLst>
                                          <p:attrName>ppt_y</p:attrName>
                                        </p:attrNameLst>
                                      </p:cBhvr>
                                      <p:tavLst>
                                        <p:tav tm="0">
                                          <p:val>
                                            <p:strVal val="0-#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additive="base">
                                        <p:cTn id="78" dur="1000" fill="hold"/>
                                        <p:tgtEl>
                                          <p:spTgt spid="21"/>
                                        </p:tgtEl>
                                        <p:attrNameLst>
                                          <p:attrName>ppt_x</p:attrName>
                                        </p:attrNameLst>
                                      </p:cBhvr>
                                      <p:tavLst>
                                        <p:tav tm="0">
                                          <p:val>
                                            <p:strVal val="#ppt_x"/>
                                          </p:val>
                                        </p:tav>
                                        <p:tav tm="100000">
                                          <p:val>
                                            <p:strVal val="#ppt_x"/>
                                          </p:val>
                                        </p:tav>
                                      </p:tavLst>
                                    </p:anim>
                                    <p:anim calcmode="lin" valueType="num">
                                      <p:cBhvr additive="base">
                                        <p:cTn id="79" dur="1000" fill="hold"/>
                                        <p:tgtEl>
                                          <p:spTgt spid="21"/>
                                        </p:tgtEl>
                                        <p:attrNameLst>
                                          <p:attrName>ppt_y</p:attrName>
                                        </p:attrNameLst>
                                      </p:cBhvr>
                                      <p:tavLst>
                                        <p:tav tm="0">
                                          <p:val>
                                            <p:strVal val="0-#ppt_h/2"/>
                                          </p:val>
                                        </p:tav>
                                        <p:tav tm="100000">
                                          <p:val>
                                            <p:strVal val="#ppt_y"/>
                                          </p:val>
                                        </p:tav>
                                      </p:tavLst>
                                    </p:anim>
                                  </p:childTnLst>
                                </p:cTn>
                              </p:par>
                              <p:par>
                                <p:cTn id="80" presetID="2" presetClass="entr" presetSubtype="1" fill="hold" nodeType="withEffect">
                                  <p:stCondLst>
                                    <p:cond delay="0"/>
                                  </p:stCondLst>
                                  <p:childTnLst>
                                    <p:set>
                                      <p:cBhvr>
                                        <p:cTn id="81" dur="1" fill="hold">
                                          <p:stCondLst>
                                            <p:cond delay="0"/>
                                          </p:stCondLst>
                                        </p:cTn>
                                        <p:tgtEl>
                                          <p:spTgt spid="22"/>
                                        </p:tgtEl>
                                        <p:attrNameLst>
                                          <p:attrName>style.visibility</p:attrName>
                                        </p:attrNameLst>
                                      </p:cBhvr>
                                      <p:to>
                                        <p:strVal val="visible"/>
                                      </p:to>
                                    </p:set>
                                    <p:anim calcmode="lin" valueType="num">
                                      <p:cBhvr additive="base">
                                        <p:cTn id="82" dur="1000" fill="hold"/>
                                        <p:tgtEl>
                                          <p:spTgt spid="22"/>
                                        </p:tgtEl>
                                        <p:attrNameLst>
                                          <p:attrName>ppt_x</p:attrName>
                                        </p:attrNameLst>
                                      </p:cBhvr>
                                      <p:tavLst>
                                        <p:tav tm="0">
                                          <p:val>
                                            <p:strVal val="#ppt_x"/>
                                          </p:val>
                                        </p:tav>
                                        <p:tav tm="100000">
                                          <p:val>
                                            <p:strVal val="#ppt_x"/>
                                          </p:val>
                                        </p:tav>
                                      </p:tavLst>
                                    </p:anim>
                                    <p:anim calcmode="lin" valueType="num">
                                      <p:cBhvr additive="base">
                                        <p:cTn id="83" dur="1000" fill="hold"/>
                                        <p:tgtEl>
                                          <p:spTgt spid="22"/>
                                        </p:tgtEl>
                                        <p:attrNameLst>
                                          <p:attrName>ppt_y</p:attrName>
                                        </p:attrNameLst>
                                      </p:cBhvr>
                                      <p:tavLst>
                                        <p:tav tm="0">
                                          <p:val>
                                            <p:strVal val="0-#ppt_h/2"/>
                                          </p:val>
                                        </p:tav>
                                        <p:tav tm="100000">
                                          <p:val>
                                            <p:strVal val="#ppt_y"/>
                                          </p:val>
                                        </p:tav>
                                      </p:tavLst>
                                    </p:anim>
                                  </p:childTnLst>
                                </p:cTn>
                              </p:par>
                              <p:par>
                                <p:cTn id="84" presetID="2" presetClass="entr" presetSubtype="1" fill="hold" nodeType="with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1000" fill="hold"/>
                                        <p:tgtEl>
                                          <p:spTgt spid="23"/>
                                        </p:tgtEl>
                                        <p:attrNameLst>
                                          <p:attrName>ppt_x</p:attrName>
                                        </p:attrNameLst>
                                      </p:cBhvr>
                                      <p:tavLst>
                                        <p:tav tm="0">
                                          <p:val>
                                            <p:strVal val="#ppt_x"/>
                                          </p:val>
                                        </p:tav>
                                        <p:tav tm="100000">
                                          <p:val>
                                            <p:strVal val="#ppt_x"/>
                                          </p:val>
                                        </p:tav>
                                      </p:tavLst>
                                    </p:anim>
                                    <p:anim calcmode="lin" valueType="num">
                                      <p:cBhvr additive="base">
                                        <p:cTn id="87" dur="1000" fill="hold"/>
                                        <p:tgtEl>
                                          <p:spTgt spid="23"/>
                                        </p:tgtEl>
                                        <p:attrNameLst>
                                          <p:attrName>ppt_y</p:attrName>
                                        </p:attrNameLst>
                                      </p:cBhvr>
                                      <p:tavLst>
                                        <p:tav tm="0">
                                          <p:val>
                                            <p:strVal val="0-#ppt_h/2"/>
                                          </p:val>
                                        </p:tav>
                                        <p:tav tm="100000">
                                          <p:val>
                                            <p:strVal val="#ppt_y"/>
                                          </p:val>
                                        </p:tav>
                                      </p:tavLst>
                                    </p:anim>
                                  </p:childTnLst>
                                </p:cTn>
                              </p:par>
                              <p:par>
                                <p:cTn id="88" presetID="2" presetClass="entr" presetSubtype="1" fill="hold" nodeType="withEffect">
                                  <p:stCondLst>
                                    <p:cond delay="0"/>
                                  </p:stCondLst>
                                  <p:childTnLst>
                                    <p:set>
                                      <p:cBhvr>
                                        <p:cTn id="89" dur="1" fill="hold">
                                          <p:stCondLst>
                                            <p:cond delay="0"/>
                                          </p:stCondLst>
                                        </p:cTn>
                                        <p:tgtEl>
                                          <p:spTgt spid="24"/>
                                        </p:tgtEl>
                                        <p:attrNameLst>
                                          <p:attrName>style.visibility</p:attrName>
                                        </p:attrNameLst>
                                      </p:cBhvr>
                                      <p:to>
                                        <p:strVal val="visible"/>
                                      </p:to>
                                    </p:set>
                                    <p:anim calcmode="lin" valueType="num">
                                      <p:cBhvr additive="base">
                                        <p:cTn id="90" dur="1000" fill="hold"/>
                                        <p:tgtEl>
                                          <p:spTgt spid="24"/>
                                        </p:tgtEl>
                                        <p:attrNameLst>
                                          <p:attrName>ppt_x</p:attrName>
                                        </p:attrNameLst>
                                      </p:cBhvr>
                                      <p:tavLst>
                                        <p:tav tm="0">
                                          <p:val>
                                            <p:strVal val="#ppt_x"/>
                                          </p:val>
                                        </p:tav>
                                        <p:tav tm="100000">
                                          <p:val>
                                            <p:strVal val="#ppt_x"/>
                                          </p:val>
                                        </p:tav>
                                      </p:tavLst>
                                    </p:anim>
                                    <p:anim calcmode="lin" valueType="num">
                                      <p:cBhvr additive="base">
                                        <p:cTn id="91" dur="1000" fill="hold"/>
                                        <p:tgtEl>
                                          <p:spTgt spid="24"/>
                                        </p:tgtEl>
                                        <p:attrNameLst>
                                          <p:attrName>ppt_y</p:attrName>
                                        </p:attrNameLst>
                                      </p:cBhvr>
                                      <p:tavLst>
                                        <p:tav tm="0">
                                          <p:val>
                                            <p:strVal val="0-#ppt_h/2"/>
                                          </p:val>
                                        </p:tav>
                                        <p:tav tm="100000">
                                          <p:val>
                                            <p:strVal val="#ppt_y"/>
                                          </p:val>
                                        </p:tav>
                                      </p:tavLst>
                                    </p:anim>
                                  </p:childTnLst>
                                </p:cTn>
                              </p:par>
                              <p:par>
                                <p:cTn id="92" presetID="2" presetClass="entr" presetSubtype="1" fill="hold" nodeType="withEffect">
                                  <p:stCondLst>
                                    <p:cond delay="0"/>
                                  </p:stCondLst>
                                  <p:childTnLst>
                                    <p:set>
                                      <p:cBhvr>
                                        <p:cTn id="93" dur="1" fill="hold">
                                          <p:stCondLst>
                                            <p:cond delay="0"/>
                                          </p:stCondLst>
                                        </p:cTn>
                                        <p:tgtEl>
                                          <p:spTgt spid="25"/>
                                        </p:tgtEl>
                                        <p:attrNameLst>
                                          <p:attrName>style.visibility</p:attrName>
                                        </p:attrNameLst>
                                      </p:cBhvr>
                                      <p:to>
                                        <p:strVal val="visible"/>
                                      </p:to>
                                    </p:set>
                                    <p:anim calcmode="lin" valueType="num">
                                      <p:cBhvr additive="base">
                                        <p:cTn id="94" dur="1000" fill="hold"/>
                                        <p:tgtEl>
                                          <p:spTgt spid="25"/>
                                        </p:tgtEl>
                                        <p:attrNameLst>
                                          <p:attrName>ppt_x</p:attrName>
                                        </p:attrNameLst>
                                      </p:cBhvr>
                                      <p:tavLst>
                                        <p:tav tm="0">
                                          <p:val>
                                            <p:strVal val="#ppt_x"/>
                                          </p:val>
                                        </p:tav>
                                        <p:tav tm="100000">
                                          <p:val>
                                            <p:strVal val="#ppt_x"/>
                                          </p:val>
                                        </p:tav>
                                      </p:tavLst>
                                    </p:anim>
                                    <p:anim calcmode="lin" valueType="num">
                                      <p:cBhvr additive="base">
                                        <p:cTn id="95" dur="1000" fill="hold"/>
                                        <p:tgtEl>
                                          <p:spTgt spid="25"/>
                                        </p:tgtEl>
                                        <p:attrNameLst>
                                          <p:attrName>ppt_y</p:attrName>
                                        </p:attrNameLst>
                                      </p:cBhvr>
                                      <p:tavLst>
                                        <p:tav tm="0">
                                          <p:val>
                                            <p:strVal val="0-#ppt_h/2"/>
                                          </p:val>
                                        </p:tav>
                                        <p:tav tm="100000">
                                          <p:val>
                                            <p:strVal val="#ppt_y"/>
                                          </p:val>
                                        </p:tav>
                                      </p:tavLst>
                                    </p:anim>
                                  </p:childTnLst>
                                </p:cTn>
                              </p:par>
                              <p:par>
                                <p:cTn id="96" presetID="2" presetClass="entr" presetSubtype="1" fill="hold" nodeType="withEffect">
                                  <p:stCondLst>
                                    <p:cond delay="0"/>
                                  </p:stCondLst>
                                  <p:childTnLst>
                                    <p:set>
                                      <p:cBhvr>
                                        <p:cTn id="97" dur="1" fill="hold">
                                          <p:stCondLst>
                                            <p:cond delay="0"/>
                                          </p:stCondLst>
                                        </p:cTn>
                                        <p:tgtEl>
                                          <p:spTgt spid="26"/>
                                        </p:tgtEl>
                                        <p:attrNameLst>
                                          <p:attrName>style.visibility</p:attrName>
                                        </p:attrNameLst>
                                      </p:cBhvr>
                                      <p:to>
                                        <p:strVal val="visible"/>
                                      </p:to>
                                    </p:set>
                                    <p:anim calcmode="lin" valueType="num">
                                      <p:cBhvr additive="base">
                                        <p:cTn id="98" dur="1000" fill="hold"/>
                                        <p:tgtEl>
                                          <p:spTgt spid="26"/>
                                        </p:tgtEl>
                                        <p:attrNameLst>
                                          <p:attrName>ppt_x</p:attrName>
                                        </p:attrNameLst>
                                      </p:cBhvr>
                                      <p:tavLst>
                                        <p:tav tm="0">
                                          <p:val>
                                            <p:strVal val="#ppt_x"/>
                                          </p:val>
                                        </p:tav>
                                        <p:tav tm="100000">
                                          <p:val>
                                            <p:strVal val="#ppt_x"/>
                                          </p:val>
                                        </p:tav>
                                      </p:tavLst>
                                    </p:anim>
                                    <p:anim calcmode="lin" valueType="num">
                                      <p:cBhvr additive="base">
                                        <p:cTn id="99" dur="1000" fill="hold"/>
                                        <p:tgtEl>
                                          <p:spTgt spid="26"/>
                                        </p:tgtEl>
                                        <p:attrNameLst>
                                          <p:attrName>ppt_y</p:attrName>
                                        </p:attrNameLst>
                                      </p:cBhvr>
                                      <p:tavLst>
                                        <p:tav tm="0">
                                          <p:val>
                                            <p:strVal val="0-#ppt_h/2"/>
                                          </p:val>
                                        </p:tav>
                                        <p:tav tm="100000">
                                          <p:val>
                                            <p:strVal val="#ppt_y"/>
                                          </p:val>
                                        </p:tav>
                                      </p:tavLst>
                                    </p:anim>
                                  </p:childTnLst>
                                </p:cTn>
                              </p:par>
                              <p:par>
                                <p:cTn id="100" presetID="2" presetClass="entr" presetSubtype="1"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additive="base">
                                        <p:cTn id="102" dur="1000" fill="hold"/>
                                        <p:tgtEl>
                                          <p:spTgt spid="27"/>
                                        </p:tgtEl>
                                        <p:attrNameLst>
                                          <p:attrName>ppt_x</p:attrName>
                                        </p:attrNameLst>
                                      </p:cBhvr>
                                      <p:tavLst>
                                        <p:tav tm="0">
                                          <p:val>
                                            <p:strVal val="#ppt_x"/>
                                          </p:val>
                                        </p:tav>
                                        <p:tav tm="100000">
                                          <p:val>
                                            <p:strVal val="#ppt_x"/>
                                          </p:val>
                                        </p:tav>
                                      </p:tavLst>
                                    </p:anim>
                                    <p:anim calcmode="lin" valueType="num">
                                      <p:cBhvr additive="base">
                                        <p:cTn id="103" dur="1000" fill="hold"/>
                                        <p:tgtEl>
                                          <p:spTgt spid="27"/>
                                        </p:tgtEl>
                                        <p:attrNameLst>
                                          <p:attrName>ppt_y</p:attrName>
                                        </p:attrNameLst>
                                      </p:cBhvr>
                                      <p:tavLst>
                                        <p:tav tm="0">
                                          <p:val>
                                            <p:strVal val="0-#ppt_h/2"/>
                                          </p:val>
                                        </p:tav>
                                        <p:tav tm="100000">
                                          <p:val>
                                            <p:strVal val="#ppt_y"/>
                                          </p:val>
                                        </p:tav>
                                      </p:tavLst>
                                    </p:anim>
                                  </p:childTnLst>
                                </p:cTn>
                              </p:par>
                              <p:par>
                                <p:cTn id="104" presetID="2" presetClass="entr" presetSubtype="1" fill="hold" nodeType="withEffect">
                                  <p:stCondLst>
                                    <p:cond delay="0"/>
                                  </p:stCondLst>
                                  <p:childTnLst>
                                    <p:set>
                                      <p:cBhvr>
                                        <p:cTn id="105" dur="1" fill="hold">
                                          <p:stCondLst>
                                            <p:cond delay="0"/>
                                          </p:stCondLst>
                                        </p:cTn>
                                        <p:tgtEl>
                                          <p:spTgt spid="28"/>
                                        </p:tgtEl>
                                        <p:attrNameLst>
                                          <p:attrName>style.visibility</p:attrName>
                                        </p:attrNameLst>
                                      </p:cBhvr>
                                      <p:to>
                                        <p:strVal val="visible"/>
                                      </p:to>
                                    </p:set>
                                    <p:anim calcmode="lin" valueType="num">
                                      <p:cBhvr additive="base">
                                        <p:cTn id="106" dur="1000" fill="hold"/>
                                        <p:tgtEl>
                                          <p:spTgt spid="28"/>
                                        </p:tgtEl>
                                        <p:attrNameLst>
                                          <p:attrName>ppt_x</p:attrName>
                                        </p:attrNameLst>
                                      </p:cBhvr>
                                      <p:tavLst>
                                        <p:tav tm="0">
                                          <p:val>
                                            <p:strVal val="#ppt_x"/>
                                          </p:val>
                                        </p:tav>
                                        <p:tav tm="100000">
                                          <p:val>
                                            <p:strVal val="#ppt_x"/>
                                          </p:val>
                                        </p:tav>
                                      </p:tavLst>
                                    </p:anim>
                                    <p:anim calcmode="lin" valueType="num">
                                      <p:cBhvr additive="base">
                                        <p:cTn id="107" dur="1000" fill="hold"/>
                                        <p:tgtEl>
                                          <p:spTgt spid="28"/>
                                        </p:tgtEl>
                                        <p:attrNameLst>
                                          <p:attrName>ppt_y</p:attrName>
                                        </p:attrNameLst>
                                      </p:cBhvr>
                                      <p:tavLst>
                                        <p:tav tm="0">
                                          <p:val>
                                            <p:strVal val="0-#ppt_h/2"/>
                                          </p:val>
                                        </p:tav>
                                        <p:tav tm="100000">
                                          <p:val>
                                            <p:strVal val="#ppt_y"/>
                                          </p:val>
                                        </p:tav>
                                      </p:tavLst>
                                    </p:anim>
                                  </p:childTnLst>
                                </p:cTn>
                              </p:par>
                              <p:par>
                                <p:cTn id="108" presetID="2" presetClass="entr" presetSubtype="1" fill="hold" nodeType="with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additive="base">
                                        <p:cTn id="110" dur="1000" fill="hold"/>
                                        <p:tgtEl>
                                          <p:spTgt spid="29"/>
                                        </p:tgtEl>
                                        <p:attrNameLst>
                                          <p:attrName>ppt_x</p:attrName>
                                        </p:attrNameLst>
                                      </p:cBhvr>
                                      <p:tavLst>
                                        <p:tav tm="0">
                                          <p:val>
                                            <p:strVal val="#ppt_x"/>
                                          </p:val>
                                        </p:tav>
                                        <p:tav tm="100000">
                                          <p:val>
                                            <p:strVal val="#ppt_x"/>
                                          </p:val>
                                        </p:tav>
                                      </p:tavLst>
                                    </p:anim>
                                    <p:anim calcmode="lin" valueType="num">
                                      <p:cBhvr additive="base">
                                        <p:cTn id="111" dur="1000" fill="hold"/>
                                        <p:tgtEl>
                                          <p:spTgt spid="29"/>
                                        </p:tgtEl>
                                        <p:attrNameLst>
                                          <p:attrName>ppt_y</p:attrName>
                                        </p:attrNameLst>
                                      </p:cBhvr>
                                      <p:tavLst>
                                        <p:tav tm="0">
                                          <p:val>
                                            <p:strVal val="0-#ppt_h/2"/>
                                          </p:val>
                                        </p:tav>
                                        <p:tav tm="100000">
                                          <p:val>
                                            <p:strVal val="#ppt_y"/>
                                          </p:val>
                                        </p:tav>
                                      </p:tavLst>
                                    </p:anim>
                                  </p:childTnLst>
                                </p:cTn>
                              </p:par>
                              <p:par>
                                <p:cTn id="112" presetID="2" presetClass="entr" presetSubtype="1" fill="hold" nodeType="withEffect">
                                  <p:stCondLst>
                                    <p:cond delay="0"/>
                                  </p:stCondLst>
                                  <p:childTnLst>
                                    <p:set>
                                      <p:cBhvr>
                                        <p:cTn id="113" dur="1" fill="hold">
                                          <p:stCondLst>
                                            <p:cond delay="0"/>
                                          </p:stCondLst>
                                        </p:cTn>
                                        <p:tgtEl>
                                          <p:spTgt spid="30"/>
                                        </p:tgtEl>
                                        <p:attrNameLst>
                                          <p:attrName>style.visibility</p:attrName>
                                        </p:attrNameLst>
                                      </p:cBhvr>
                                      <p:to>
                                        <p:strVal val="visible"/>
                                      </p:to>
                                    </p:set>
                                    <p:anim calcmode="lin" valueType="num">
                                      <p:cBhvr additive="base">
                                        <p:cTn id="114" dur="1000" fill="hold"/>
                                        <p:tgtEl>
                                          <p:spTgt spid="30"/>
                                        </p:tgtEl>
                                        <p:attrNameLst>
                                          <p:attrName>ppt_x</p:attrName>
                                        </p:attrNameLst>
                                      </p:cBhvr>
                                      <p:tavLst>
                                        <p:tav tm="0">
                                          <p:val>
                                            <p:strVal val="#ppt_x"/>
                                          </p:val>
                                        </p:tav>
                                        <p:tav tm="100000">
                                          <p:val>
                                            <p:strVal val="#ppt_x"/>
                                          </p:val>
                                        </p:tav>
                                      </p:tavLst>
                                    </p:anim>
                                    <p:anim calcmode="lin" valueType="num">
                                      <p:cBhvr additive="base">
                                        <p:cTn id="115" dur="1000" fill="hold"/>
                                        <p:tgtEl>
                                          <p:spTgt spid="30"/>
                                        </p:tgtEl>
                                        <p:attrNameLst>
                                          <p:attrName>ppt_y</p:attrName>
                                        </p:attrNameLst>
                                      </p:cBhvr>
                                      <p:tavLst>
                                        <p:tav tm="0">
                                          <p:val>
                                            <p:strVal val="0-#ppt_h/2"/>
                                          </p:val>
                                        </p:tav>
                                        <p:tav tm="100000">
                                          <p:val>
                                            <p:strVal val="#ppt_y"/>
                                          </p:val>
                                        </p:tav>
                                      </p:tavLst>
                                    </p:anim>
                                  </p:childTnLst>
                                </p:cTn>
                              </p:par>
                              <p:par>
                                <p:cTn id="116" presetID="2" presetClass="entr" presetSubtype="1" fill="hold" nodeType="withEffect">
                                  <p:stCondLst>
                                    <p:cond delay="0"/>
                                  </p:stCondLst>
                                  <p:childTnLst>
                                    <p:set>
                                      <p:cBhvr>
                                        <p:cTn id="117" dur="1" fill="hold">
                                          <p:stCondLst>
                                            <p:cond delay="0"/>
                                          </p:stCondLst>
                                        </p:cTn>
                                        <p:tgtEl>
                                          <p:spTgt spid="31"/>
                                        </p:tgtEl>
                                        <p:attrNameLst>
                                          <p:attrName>style.visibility</p:attrName>
                                        </p:attrNameLst>
                                      </p:cBhvr>
                                      <p:to>
                                        <p:strVal val="visible"/>
                                      </p:to>
                                    </p:set>
                                    <p:anim calcmode="lin" valueType="num">
                                      <p:cBhvr additive="base">
                                        <p:cTn id="118" dur="1000" fill="hold"/>
                                        <p:tgtEl>
                                          <p:spTgt spid="31"/>
                                        </p:tgtEl>
                                        <p:attrNameLst>
                                          <p:attrName>ppt_x</p:attrName>
                                        </p:attrNameLst>
                                      </p:cBhvr>
                                      <p:tavLst>
                                        <p:tav tm="0">
                                          <p:val>
                                            <p:strVal val="#ppt_x"/>
                                          </p:val>
                                        </p:tav>
                                        <p:tav tm="100000">
                                          <p:val>
                                            <p:strVal val="#ppt_x"/>
                                          </p:val>
                                        </p:tav>
                                      </p:tavLst>
                                    </p:anim>
                                    <p:anim calcmode="lin" valueType="num">
                                      <p:cBhvr additive="base">
                                        <p:cTn id="119" dur="1000" fill="hold"/>
                                        <p:tgtEl>
                                          <p:spTgt spid="31"/>
                                        </p:tgtEl>
                                        <p:attrNameLst>
                                          <p:attrName>ppt_y</p:attrName>
                                        </p:attrNameLst>
                                      </p:cBhvr>
                                      <p:tavLst>
                                        <p:tav tm="0">
                                          <p:val>
                                            <p:strVal val="0-#ppt_h/2"/>
                                          </p:val>
                                        </p:tav>
                                        <p:tav tm="100000">
                                          <p:val>
                                            <p:strVal val="#ppt_y"/>
                                          </p:val>
                                        </p:tav>
                                      </p:tavLst>
                                    </p:anim>
                                  </p:childTnLst>
                                </p:cTn>
                              </p:par>
                              <p:par>
                                <p:cTn id="120" presetID="2" presetClass="entr" presetSubtype="1" fill="hold" nodeType="withEffect">
                                  <p:stCondLst>
                                    <p:cond delay="0"/>
                                  </p:stCondLst>
                                  <p:childTnLst>
                                    <p:set>
                                      <p:cBhvr>
                                        <p:cTn id="121" dur="1" fill="hold">
                                          <p:stCondLst>
                                            <p:cond delay="0"/>
                                          </p:stCondLst>
                                        </p:cTn>
                                        <p:tgtEl>
                                          <p:spTgt spid="32"/>
                                        </p:tgtEl>
                                        <p:attrNameLst>
                                          <p:attrName>style.visibility</p:attrName>
                                        </p:attrNameLst>
                                      </p:cBhvr>
                                      <p:to>
                                        <p:strVal val="visible"/>
                                      </p:to>
                                    </p:set>
                                    <p:anim calcmode="lin" valueType="num">
                                      <p:cBhvr additive="base">
                                        <p:cTn id="122" dur="1000" fill="hold"/>
                                        <p:tgtEl>
                                          <p:spTgt spid="32"/>
                                        </p:tgtEl>
                                        <p:attrNameLst>
                                          <p:attrName>ppt_x</p:attrName>
                                        </p:attrNameLst>
                                      </p:cBhvr>
                                      <p:tavLst>
                                        <p:tav tm="0">
                                          <p:val>
                                            <p:strVal val="#ppt_x"/>
                                          </p:val>
                                        </p:tav>
                                        <p:tav tm="100000">
                                          <p:val>
                                            <p:strVal val="#ppt_x"/>
                                          </p:val>
                                        </p:tav>
                                      </p:tavLst>
                                    </p:anim>
                                    <p:anim calcmode="lin" valueType="num">
                                      <p:cBhvr additive="base">
                                        <p:cTn id="123" dur="1000" fill="hold"/>
                                        <p:tgtEl>
                                          <p:spTgt spid="32"/>
                                        </p:tgtEl>
                                        <p:attrNameLst>
                                          <p:attrName>ppt_y</p:attrName>
                                        </p:attrNameLst>
                                      </p:cBhvr>
                                      <p:tavLst>
                                        <p:tav tm="0">
                                          <p:val>
                                            <p:strVal val="0-#ppt_h/2"/>
                                          </p:val>
                                        </p:tav>
                                        <p:tav tm="100000">
                                          <p:val>
                                            <p:strVal val="#ppt_y"/>
                                          </p:val>
                                        </p:tav>
                                      </p:tavLst>
                                    </p:anim>
                                  </p:childTnLst>
                                </p:cTn>
                              </p:par>
                              <p:par>
                                <p:cTn id="124" presetID="2" presetClass="entr" presetSubtype="1" fill="hold" nodeType="withEffect">
                                  <p:stCondLst>
                                    <p:cond delay="0"/>
                                  </p:stCondLst>
                                  <p:childTnLst>
                                    <p:set>
                                      <p:cBhvr>
                                        <p:cTn id="125" dur="1" fill="hold">
                                          <p:stCondLst>
                                            <p:cond delay="0"/>
                                          </p:stCondLst>
                                        </p:cTn>
                                        <p:tgtEl>
                                          <p:spTgt spid="33"/>
                                        </p:tgtEl>
                                        <p:attrNameLst>
                                          <p:attrName>style.visibility</p:attrName>
                                        </p:attrNameLst>
                                      </p:cBhvr>
                                      <p:to>
                                        <p:strVal val="visible"/>
                                      </p:to>
                                    </p:set>
                                    <p:anim calcmode="lin" valueType="num">
                                      <p:cBhvr additive="base">
                                        <p:cTn id="126" dur="1000" fill="hold"/>
                                        <p:tgtEl>
                                          <p:spTgt spid="33"/>
                                        </p:tgtEl>
                                        <p:attrNameLst>
                                          <p:attrName>ppt_x</p:attrName>
                                        </p:attrNameLst>
                                      </p:cBhvr>
                                      <p:tavLst>
                                        <p:tav tm="0">
                                          <p:val>
                                            <p:strVal val="#ppt_x"/>
                                          </p:val>
                                        </p:tav>
                                        <p:tav tm="100000">
                                          <p:val>
                                            <p:strVal val="#ppt_x"/>
                                          </p:val>
                                        </p:tav>
                                      </p:tavLst>
                                    </p:anim>
                                    <p:anim calcmode="lin" valueType="num">
                                      <p:cBhvr additive="base">
                                        <p:cTn id="127" dur="1000" fill="hold"/>
                                        <p:tgtEl>
                                          <p:spTgt spid="33"/>
                                        </p:tgtEl>
                                        <p:attrNameLst>
                                          <p:attrName>ppt_y</p:attrName>
                                        </p:attrNameLst>
                                      </p:cBhvr>
                                      <p:tavLst>
                                        <p:tav tm="0">
                                          <p:val>
                                            <p:strVal val="0-#ppt_h/2"/>
                                          </p:val>
                                        </p:tav>
                                        <p:tav tm="100000">
                                          <p:val>
                                            <p:strVal val="#ppt_y"/>
                                          </p:val>
                                        </p:tav>
                                      </p:tavLst>
                                    </p:anim>
                                  </p:childTnLst>
                                </p:cTn>
                              </p:par>
                              <p:par>
                                <p:cTn id="128" presetID="5" presetClass="entr" presetSubtype="10" fill="hold" nodeType="withEffect">
                                  <p:stCondLst>
                                    <p:cond delay="0"/>
                                  </p:stCondLst>
                                  <p:childTnLst>
                                    <p:set>
                                      <p:cBhvr>
                                        <p:cTn id="129" dur="1" fill="hold">
                                          <p:stCondLst>
                                            <p:cond delay="0"/>
                                          </p:stCondLst>
                                        </p:cTn>
                                        <p:tgtEl>
                                          <p:spTgt spid="5"/>
                                        </p:tgtEl>
                                        <p:attrNameLst>
                                          <p:attrName>style.visibility</p:attrName>
                                        </p:attrNameLst>
                                      </p:cBhvr>
                                      <p:to>
                                        <p:strVal val="visible"/>
                                      </p:to>
                                    </p:set>
                                    <p:animEffect transition="in" filter="checkerboard(across)">
                                      <p:cBhvr>
                                        <p:cTn id="130" dur="1000"/>
                                        <p:tgtEl>
                                          <p:spTgt spid="5"/>
                                        </p:tgtEl>
                                      </p:cBhvr>
                                    </p:animEffect>
                                  </p:childTnLst>
                                </p:cTn>
                              </p:par>
                              <p:par>
                                <p:cTn id="131" presetID="8" presetClass="entr" presetSubtype="16" fill="hold"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diamond(in)">
                                      <p:cBhvr>
                                        <p:cTn id="133" dur="1000"/>
                                        <p:tgtEl>
                                          <p:spTgt spid="36"/>
                                        </p:tgtEl>
                                      </p:cBhvr>
                                    </p:animEffect>
                                  </p:childTnLst>
                                </p:cTn>
                              </p:par>
                              <p:par>
                                <p:cTn id="134" presetID="7" presetClass="entr" presetSubtype="4" fill="hold" nodeType="withEffect">
                                  <p:stCondLst>
                                    <p:cond delay="0"/>
                                  </p:stCondLst>
                                  <p:childTnLst>
                                    <p:set>
                                      <p:cBhvr>
                                        <p:cTn id="135" dur="1" fill="hold">
                                          <p:stCondLst>
                                            <p:cond delay="0"/>
                                          </p:stCondLst>
                                        </p:cTn>
                                        <p:tgtEl>
                                          <p:spTgt spid="40"/>
                                        </p:tgtEl>
                                        <p:attrNameLst>
                                          <p:attrName>style.visibility</p:attrName>
                                        </p:attrNameLst>
                                      </p:cBhvr>
                                      <p:to>
                                        <p:strVal val="visible"/>
                                      </p:to>
                                    </p:set>
                                    <p:anim calcmode="lin" valueType="num">
                                      <p:cBhvr additive="base">
                                        <p:cTn id="136" dur="1000" fill="hold"/>
                                        <p:tgtEl>
                                          <p:spTgt spid="40"/>
                                        </p:tgtEl>
                                        <p:attrNameLst>
                                          <p:attrName>ppt_x</p:attrName>
                                        </p:attrNameLst>
                                      </p:cBhvr>
                                      <p:tavLst>
                                        <p:tav tm="0">
                                          <p:val>
                                            <p:strVal val="#ppt_x"/>
                                          </p:val>
                                        </p:tav>
                                        <p:tav tm="100000">
                                          <p:val>
                                            <p:strVal val="#ppt_x"/>
                                          </p:val>
                                        </p:tav>
                                      </p:tavLst>
                                    </p:anim>
                                    <p:anim calcmode="lin" valueType="num">
                                      <p:cBhvr additive="base">
                                        <p:cTn id="137" dur="1000" fill="hold"/>
                                        <p:tgtEl>
                                          <p:spTgt spid="40"/>
                                        </p:tgtEl>
                                        <p:attrNameLst>
                                          <p:attrName>ppt_y</p:attrName>
                                        </p:attrNameLst>
                                      </p:cBhvr>
                                      <p:tavLst>
                                        <p:tav tm="0">
                                          <p:val>
                                            <p:strVal val="1+#ppt_h/2"/>
                                          </p:val>
                                        </p:tav>
                                        <p:tav tm="100000">
                                          <p:val>
                                            <p:strVal val="#ppt_y"/>
                                          </p:val>
                                        </p:tav>
                                      </p:tavLst>
                                    </p:anim>
                                  </p:childTnLst>
                                </p:cTn>
                              </p:par>
                              <p:par>
                                <p:cTn id="138" presetID="7" presetClass="entr" presetSubtype="4" fill="hold" grpId="0" nodeType="withEffect">
                                  <p:stCondLst>
                                    <p:cond delay="0"/>
                                  </p:stCondLst>
                                  <p:childTnLst>
                                    <p:set>
                                      <p:cBhvr>
                                        <p:cTn id="139" dur="1" fill="hold">
                                          <p:stCondLst>
                                            <p:cond delay="0"/>
                                          </p:stCondLst>
                                        </p:cTn>
                                        <p:tgtEl>
                                          <p:spTgt spid="37"/>
                                        </p:tgtEl>
                                        <p:attrNameLst>
                                          <p:attrName>style.visibility</p:attrName>
                                        </p:attrNameLst>
                                      </p:cBhvr>
                                      <p:to>
                                        <p:strVal val="visible"/>
                                      </p:to>
                                    </p:set>
                                    <p:anim calcmode="lin" valueType="num">
                                      <p:cBhvr additive="base">
                                        <p:cTn id="140" dur="1000" fill="hold"/>
                                        <p:tgtEl>
                                          <p:spTgt spid="37"/>
                                        </p:tgtEl>
                                        <p:attrNameLst>
                                          <p:attrName>ppt_x</p:attrName>
                                        </p:attrNameLst>
                                      </p:cBhvr>
                                      <p:tavLst>
                                        <p:tav tm="0">
                                          <p:val>
                                            <p:strVal val="#ppt_x"/>
                                          </p:val>
                                        </p:tav>
                                        <p:tav tm="100000">
                                          <p:val>
                                            <p:strVal val="#ppt_x"/>
                                          </p:val>
                                        </p:tav>
                                      </p:tavLst>
                                    </p:anim>
                                    <p:anim calcmode="lin" valueType="num">
                                      <p:cBhvr additive="base">
                                        <p:cTn id="141" dur="10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142" fill="hold">
                      <p:stCondLst>
                        <p:cond delay="indefinite"/>
                      </p:stCondLst>
                      <p:childTnLst>
                        <p:par>
                          <p:cTn id="143" fill="hold">
                            <p:stCondLst>
                              <p:cond delay="0"/>
                            </p:stCondLst>
                            <p:childTnLst>
                              <p:par>
                                <p:cTn id="144" presetID="2" presetClass="entr" presetSubtype="4" fill="hold" grpId="0" nodeType="clickEffect">
                                  <p:stCondLst>
                                    <p:cond delay="0"/>
                                  </p:stCondLst>
                                  <p:childTnLst>
                                    <p:set>
                                      <p:cBhvr>
                                        <p:cTn id="145" dur="1" fill="hold">
                                          <p:stCondLst>
                                            <p:cond delay="0"/>
                                          </p:stCondLst>
                                        </p:cTn>
                                        <p:tgtEl>
                                          <p:spTgt spid="41"/>
                                        </p:tgtEl>
                                        <p:attrNameLst>
                                          <p:attrName>style.visibility</p:attrName>
                                        </p:attrNameLst>
                                      </p:cBhvr>
                                      <p:to>
                                        <p:strVal val="visible"/>
                                      </p:to>
                                    </p:set>
                                    <p:anim calcmode="lin" valueType="num">
                                      <p:cBhvr additive="base">
                                        <p:cTn id="146" dur="500" fill="hold"/>
                                        <p:tgtEl>
                                          <p:spTgt spid="41"/>
                                        </p:tgtEl>
                                        <p:attrNameLst>
                                          <p:attrName>ppt_x</p:attrName>
                                        </p:attrNameLst>
                                      </p:cBhvr>
                                      <p:tavLst>
                                        <p:tav tm="0">
                                          <p:val>
                                            <p:strVal val="#ppt_x"/>
                                          </p:val>
                                        </p:tav>
                                        <p:tav tm="100000">
                                          <p:val>
                                            <p:strVal val="#ppt_x"/>
                                          </p:val>
                                        </p:tav>
                                      </p:tavLst>
                                    </p:anim>
                                    <p:anim calcmode="lin" valueType="num">
                                      <p:cBhvr additive="base">
                                        <p:cTn id="147"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148" fill="hold">
                      <p:stCondLst>
                        <p:cond delay="indefinite"/>
                      </p:stCondLst>
                      <p:childTnLst>
                        <p:par>
                          <p:cTn id="149" fill="hold">
                            <p:stCondLst>
                              <p:cond delay="0"/>
                            </p:stCondLst>
                            <p:childTnLst>
                              <p:par>
                                <p:cTn id="150" presetID="1" presetClass="entr" presetSubtype="0" fill="hold" grpId="0" nodeType="clickEffect">
                                  <p:stCondLst>
                                    <p:cond delay="0"/>
                                  </p:stCondLst>
                                  <p:childTnLst>
                                    <p:set>
                                      <p:cBhvr>
                                        <p:cTn id="151" dur="1" fill="hold">
                                          <p:stCondLst>
                                            <p:cond delay="0"/>
                                          </p:stCondLst>
                                        </p:cTn>
                                        <p:tgtEl>
                                          <p:spTgt spid="46"/>
                                        </p:tgtEl>
                                        <p:attrNameLst>
                                          <p:attrName>style.visibility</p:attrName>
                                        </p:attrNameLst>
                                      </p:cBhvr>
                                      <p:to>
                                        <p:strVal val="visible"/>
                                      </p:to>
                                    </p:set>
                                  </p:childTnLst>
                                </p:cTn>
                              </p:par>
                            </p:childTnLst>
                          </p:cTn>
                        </p:par>
                      </p:childTnLst>
                    </p:cTn>
                  </p:par>
                  <p:par>
                    <p:cTn id="152" fill="hold">
                      <p:stCondLst>
                        <p:cond delay="indefinite"/>
                      </p:stCondLst>
                      <p:childTnLst>
                        <p:par>
                          <p:cTn id="153" fill="hold">
                            <p:stCondLst>
                              <p:cond delay="0"/>
                            </p:stCondLst>
                            <p:childTnLst>
                              <p:par>
                                <p:cTn id="154" presetID="2" presetClass="entr" presetSubtype="4" fill="hold" grpId="0" nodeType="clickEffect">
                                  <p:stCondLst>
                                    <p:cond delay="0"/>
                                  </p:stCondLst>
                                  <p:childTnLst>
                                    <p:set>
                                      <p:cBhvr>
                                        <p:cTn id="155" dur="1" fill="hold">
                                          <p:stCondLst>
                                            <p:cond delay="0"/>
                                          </p:stCondLst>
                                        </p:cTn>
                                        <p:tgtEl>
                                          <p:spTgt spid="43"/>
                                        </p:tgtEl>
                                        <p:attrNameLst>
                                          <p:attrName>style.visibility</p:attrName>
                                        </p:attrNameLst>
                                      </p:cBhvr>
                                      <p:to>
                                        <p:strVal val="visible"/>
                                      </p:to>
                                    </p:set>
                                    <p:anim calcmode="lin" valueType="num">
                                      <p:cBhvr additive="base">
                                        <p:cTn id="156" dur="500" fill="hold"/>
                                        <p:tgtEl>
                                          <p:spTgt spid="43"/>
                                        </p:tgtEl>
                                        <p:attrNameLst>
                                          <p:attrName>ppt_x</p:attrName>
                                        </p:attrNameLst>
                                      </p:cBhvr>
                                      <p:tavLst>
                                        <p:tav tm="0">
                                          <p:val>
                                            <p:strVal val="#ppt_x"/>
                                          </p:val>
                                        </p:tav>
                                        <p:tav tm="100000">
                                          <p:val>
                                            <p:strVal val="#ppt_x"/>
                                          </p:val>
                                        </p:tav>
                                      </p:tavLst>
                                    </p:anim>
                                    <p:anim calcmode="lin" valueType="num">
                                      <p:cBhvr additive="base">
                                        <p:cTn id="157"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158" fill="hold">
                      <p:stCondLst>
                        <p:cond delay="indefinite"/>
                      </p:stCondLst>
                      <p:childTnLst>
                        <p:par>
                          <p:cTn id="159" fill="hold">
                            <p:stCondLst>
                              <p:cond delay="0"/>
                            </p:stCondLst>
                            <p:childTnLst>
                              <p:par>
                                <p:cTn id="160" presetID="1" presetClass="entr" presetSubtype="0" fill="hold" grpId="0" nodeType="clickEffect">
                                  <p:stCondLst>
                                    <p:cond delay="0"/>
                                  </p:stCondLst>
                                  <p:childTnLst>
                                    <p:set>
                                      <p:cBhvr>
                                        <p:cTn id="161" dur="1" fill="hold">
                                          <p:stCondLst>
                                            <p:cond delay="0"/>
                                          </p:stCondLst>
                                        </p:cTn>
                                        <p:tgtEl>
                                          <p:spTgt spid="45"/>
                                        </p:tgtEl>
                                        <p:attrNameLst>
                                          <p:attrName>style.visibility</p:attrName>
                                        </p:attrNameLst>
                                      </p:cBhvr>
                                      <p:to>
                                        <p:strVal val="visible"/>
                                      </p:to>
                                    </p:set>
                                  </p:childTnLst>
                                </p:cTn>
                              </p:par>
                            </p:childTnLst>
                          </p:cTn>
                        </p:par>
                      </p:childTnLst>
                    </p:cTn>
                  </p:par>
                  <p:par>
                    <p:cTn id="162" fill="hold">
                      <p:stCondLst>
                        <p:cond delay="indefinite"/>
                      </p:stCondLst>
                      <p:childTnLst>
                        <p:par>
                          <p:cTn id="163" fill="hold">
                            <p:stCondLst>
                              <p:cond delay="0"/>
                            </p:stCondLst>
                            <p:childTnLst>
                              <p:par>
                                <p:cTn id="164" presetID="2" presetClass="entr" presetSubtype="4" fill="hold" grpId="0" nodeType="clickEffect">
                                  <p:stCondLst>
                                    <p:cond delay="0"/>
                                  </p:stCondLst>
                                  <p:childTnLst>
                                    <p:set>
                                      <p:cBhvr>
                                        <p:cTn id="165" dur="1" fill="hold">
                                          <p:stCondLst>
                                            <p:cond delay="0"/>
                                          </p:stCondLst>
                                        </p:cTn>
                                        <p:tgtEl>
                                          <p:spTgt spid="44"/>
                                        </p:tgtEl>
                                        <p:attrNameLst>
                                          <p:attrName>style.visibility</p:attrName>
                                        </p:attrNameLst>
                                      </p:cBhvr>
                                      <p:to>
                                        <p:strVal val="visible"/>
                                      </p:to>
                                    </p:set>
                                    <p:anim calcmode="lin" valueType="num">
                                      <p:cBhvr additive="base">
                                        <p:cTn id="166" dur="500" fill="hold"/>
                                        <p:tgtEl>
                                          <p:spTgt spid="44"/>
                                        </p:tgtEl>
                                        <p:attrNameLst>
                                          <p:attrName>ppt_x</p:attrName>
                                        </p:attrNameLst>
                                      </p:cBhvr>
                                      <p:tavLst>
                                        <p:tav tm="0">
                                          <p:val>
                                            <p:strVal val="#ppt_x"/>
                                          </p:val>
                                        </p:tav>
                                        <p:tav tm="100000">
                                          <p:val>
                                            <p:strVal val="#ppt_x"/>
                                          </p:val>
                                        </p:tav>
                                      </p:tavLst>
                                    </p:anim>
                                    <p:anim calcmode="lin" valueType="num">
                                      <p:cBhvr additive="base">
                                        <p:cTn id="1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2" grpId="0"/>
      <p:bldP spid="13" grpId="0" animBg="1"/>
      <p:bldP spid="37" grpId="0" animBg="1"/>
      <p:bldP spid="41" grpId="0"/>
      <p:bldP spid="42" grpId="0"/>
      <p:bldP spid="43" grpId="0"/>
      <p:bldP spid="44" grpId="0" animBg="1"/>
      <p:bldP spid="45" grpId="0" animBg="1"/>
      <p:bldP spid="4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73CAEE-EF7C-40DD-82B1-861F1C6E16D3}"/>
              </a:ext>
            </a:extLst>
          </p:cNvPr>
          <p:cNvSpPr>
            <a:spLocks noGrp="1"/>
          </p:cNvSpPr>
          <p:nvPr>
            <p:ph type="title" idx="4294967295"/>
          </p:nvPr>
        </p:nvSpPr>
        <p:spPr>
          <a:xfrm>
            <a:off x="0" y="259563"/>
            <a:ext cx="6446838" cy="546100"/>
          </a:xfrm>
        </p:spPr>
        <p:txBody>
          <a:bodyPr/>
          <a:lstStyle/>
          <a:p>
            <a:pPr>
              <a:lnSpc>
                <a:spcPct val="100000"/>
              </a:lnSpc>
              <a:buClr>
                <a:srgbClr val="000000"/>
              </a:buClr>
              <a:buFont typeface="Arial"/>
            </a:pPr>
            <a:r>
              <a:rPr lang="en-IN" sz="2000" dirty="0">
                <a:solidFill>
                  <a:schemeClr val="bg1"/>
                </a:solidFill>
                <a:latin typeface="Arial"/>
                <a:ea typeface="Arial"/>
                <a:cs typeface="Arial"/>
                <a:sym typeface="Arial"/>
              </a:rPr>
              <a:t>Survival &amp; Maturity Benefits with an example</a:t>
            </a:r>
          </a:p>
        </p:txBody>
      </p:sp>
      <p:graphicFrame>
        <p:nvGraphicFramePr>
          <p:cNvPr id="12" name="Diagram 11"/>
          <p:cNvGraphicFramePr/>
          <p:nvPr>
            <p:extLst>
              <p:ext uri="{D42A27DB-BD31-4B8C-83A1-F6EECF244321}">
                <p14:modId xmlns:p14="http://schemas.microsoft.com/office/powerpoint/2010/main" val="2272898498"/>
              </p:ext>
            </p:extLst>
          </p:nvPr>
        </p:nvGraphicFramePr>
        <p:xfrm>
          <a:off x="4800600" y="1852720"/>
          <a:ext cx="3318953" cy="30773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8" descr="Service - Global Finsol Pvt Ltd Photos, Hebbal, Bangalore - Car Insurance Agents">
            <a:extLst>
              <a:ext uri="{FF2B5EF4-FFF2-40B4-BE49-F238E27FC236}">
                <a16:creationId xmlns:a16="http://schemas.microsoft.com/office/drawing/2014/main" id="{4BB38D3F-299E-4C24-AC67-A5A4A53085F0}"/>
              </a:ext>
            </a:extLst>
          </p:cNvPr>
          <p:cNvPicPr>
            <a:picLocks noChangeAspect="1" noChangeArrowheads="1"/>
          </p:cNvPicPr>
          <p:nvPr/>
        </p:nvPicPr>
        <p:blipFill>
          <a:blip r:embed="rId7" cstate="print">
            <a:extLst/>
          </a:blip>
          <a:srcRect/>
          <a:stretch>
            <a:fillRect/>
          </a:stretch>
        </p:blipFill>
        <p:spPr bwMode="auto">
          <a:xfrm>
            <a:off x="8119553" y="4559642"/>
            <a:ext cx="904460" cy="51683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Picture 9">
            <a:extLst>
              <a:ext uri="{FF2B5EF4-FFF2-40B4-BE49-F238E27FC236}">
                <a16:creationId xmlns:a16="http://schemas.microsoft.com/office/drawing/2014/main" id="{1BB494F6-B36D-45BE-899D-CE1C4334EFAE}"/>
              </a:ext>
            </a:extLst>
          </p:cNvPr>
          <p:cNvPicPr>
            <a:picLocks noChangeAspect="1" noChangeArrowheads="1"/>
          </p:cNvPicPr>
          <p:nvPr/>
        </p:nvPicPr>
        <p:blipFill rotWithShape="1">
          <a:blip r:embed="rId8" cstate="print"/>
          <a:srcRect l="7472" t="17837" r="8046" b="21962"/>
          <a:stretch/>
        </p:blipFill>
        <p:spPr bwMode="auto">
          <a:xfrm>
            <a:off x="7848014" y="100613"/>
            <a:ext cx="1175999" cy="432000"/>
          </a:xfrm>
          <a:prstGeom prst="rect">
            <a:avLst/>
          </a:prstGeom>
          <a:ln>
            <a:noFill/>
          </a:ln>
          <a:effectLst>
            <a:outerShdw blurRad="292100" dist="139700" dir="2700000" algn="tl" rotWithShape="0">
              <a:srgbClr val="333333">
                <a:alpha val="65000"/>
              </a:srgbClr>
            </a:outerShdw>
          </a:effectLst>
        </p:spPr>
      </p:pic>
      <p:sp>
        <p:nvSpPr>
          <p:cNvPr id="17" name="Rectangle 16">
            <a:extLst>
              <a:ext uri="{FF2B5EF4-FFF2-40B4-BE49-F238E27FC236}">
                <a16:creationId xmlns:a16="http://schemas.microsoft.com/office/drawing/2014/main" id="{8225BDCE-0E5B-49BE-BA5D-C392DAF5FB4A}"/>
              </a:ext>
            </a:extLst>
          </p:cNvPr>
          <p:cNvSpPr/>
          <p:nvPr/>
        </p:nvSpPr>
        <p:spPr>
          <a:xfrm>
            <a:off x="2405269" y="2332022"/>
            <a:ext cx="2000250" cy="114300"/>
          </a:xfrm>
          <a:prstGeom prst="rect">
            <a:avLst/>
          </a:prstGeom>
          <a:solidFill>
            <a:srgbClr val="10318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a:p>
        </p:txBody>
      </p:sp>
      <p:cxnSp>
        <p:nvCxnSpPr>
          <p:cNvPr id="18" name="Straight Connector 17">
            <a:extLst>
              <a:ext uri="{FF2B5EF4-FFF2-40B4-BE49-F238E27FC236}">
                <a16:creationId xmlns:a16="http://schemas.microsoft.com/office/drawing/2014/main" id="{BD9131EE-6853-4EC9-8A60-7B8D6E711D6F}"/>
              </a:ext>
            </a:extLst>
          </p:cNvPr>
          <p:cNvCxnSpPr/>
          <p:nvPr/>
        </p:nvCxnSpPr>
        <p:spPr>
          <a:xfrm rot="5400000">
            <a:off x="4176325" y="2229552"/>
            <a:ext cx="457200" cy="1190"/>
          </a:xfrm>
          <a:prstGeom prst="line">
            <a:avLst/>
          </a:prstGeom>
          <a:ln>
            <a:solidFill>
              <a:srgbClr val="103184"/>
            </a:solidFill>
          </a:ln>
        </p:spPr>
        <p:style>
          <a:lnRef idx="2">
            <a:schemeClr val="accent1"/>
          </a:lnRef>
          <a:fillRef idx="0">
            <a:schemeClr val="accent1"/>
          </a:fillRef>
          <a:effectRef idx="1">
            <a:schemeClr val="accent1"/>
          </a:effectRef>
          <a:fontRef idx="minor">
            <a:schemeClr val="tx1"/>
          </a:fontRef>
        </p:style>
      </p:cxnSp>
      <p:graphicFrame>
        <p:nvGraphicFramePr>
          <p:cNvPr id="14" name="Diagram 13"/>
          <p:cNvGraphicFramePr/>
          <p:nvPr>
            <p:extLst>
              <p:ext uri="{D42A27DB-BD31-4B8C-83A1-F6EECF244321}">
                <p14:modId xmlns:p14="http://schemas.microsoft.com/office/powerpoint/2010/main" val="3188040332"/>
              </p:ext>
            </p:extLst>
          </p:nvPr>
        </p:nvGraphicFramePr>
        <p:xfrm>
          <a:off x="457200" y="4413500"/>
          <a:ext cx="3983108" cy="40456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cxnSp>
        <p:nvCxnSpPr>
          <p:cNvPr id="23" name="Straight Arrow Connector 22">
            <a:extLst>
              <a:ext uri="{FF2B5EF4-FFF2-40B4-BE49-F238E27FC236}">
                <a16:creationId xmlns:a16="http://schemas.microsoft.com/office/drawing/2014/main" id="{2B13BBF3-524C-4ED2-96F8-94412EAB4B42}"/>
              </a:ext>
            </a:extLst>
          </p:cNvPr>
          <p:cNvCxnSpPr/>
          <p:nvPr/>
        </p:nvCxnSpPr>
        <p:spPr>
          <a:xfrm rot="5400000">
            <a:off x="2497208" y="2621656"/>
            <a:ext cx="341709" cy="119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4" name="Straight Arrow Connector 23">
            <a:extLst>
              <a:ext uri="{FF2B5EF4-FFF2-40B4-BE49-F238E27FC236}">
                <a16:creationId xmlns:a16="http://schemas.microsoft.com/office/drawing/2014/main" id="{CE0CF672-FE5B-4665-8CA7-F0A0BD64BDC3}"/>
              </a:ext>
            </a:extLst>
          </p:cNvPr>
          <p:cNvCxnSpPr/>
          <p:nvPr/>
        </p:nvCxnSpPr>
        <p:spPr>
          <a:xfrm rot="5400000">
            <a:off x="2658719" y="2621656"/>
            <a:ext cx="341709" cy="119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5" name="Straight Arrow Connector 24">
            <a:extLst>
              <a:ext uri="{FF2B5EF4-FFF2-40B4-BE49-F238E27FC236}">
                <a16:creationId xmlns:a16="http://schemas.microsoft.com/office/drawing/2014/main" id="{AC168A28-0506-4F0D-B4BD-F84A366F7B91}"/>
              </a:ext>
            </a:extLst>
          </p:cNvPr>
          <p:cNvCxnSpPr/>
          <p:nvPr/>
        </p:nvCxnSpPr>
        <p:spPr>
          <a:xfrm rot="5400000">
            <a:off x="2820229" y="2621656"/>
            <a:ext cx="341709" cy="119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6" name="Straight Arrow Connector 25">
            <a:extLst>
              <a:ext uri="{FF2B5EF4-FFF2-40B4-BE49-F238E27FC236}">
                <a16:creationId xmlns:a16="http://schemas.microsoft.com/office/drawing/2014/main" id="{6C512E36-BF11-47D2-88EC-BE6A7AF8146D}"/>
              </a:ext>
            </a:extLst>
          </p:cNvPr>
          <p:cNvCxnSpPr/>
          <p:nvPr/>
        </p:nvCxnSpPr>
        <p:spPr>
          <a:xfrm rot="5400000">
            <a:off x="2981740" y="2611716"/>
            <a:ext cx="341709" cy="119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7" name="Straight Arrow Connector 26">
            <a:extLst>
              <a:ext uri="{FF2B5EF4-FFF2-40B4-BE49-F238E27FC236}">
                <a16:creationId xmlns:a16="http://schemas.microsoft.com/office/drawing/2014/main" id="{FB01D49D-3928-4092-B0E5-856A3F8A5CAF}"/>
              </a:ext>
            </a:extLst>
          </p:cNvPr>
          <p:cNvCxnSpPr/>
          <p:nvPr/>
        </p:nvCxnSpPr>
        <p:spPr>
          <a:xfrm rot="5400000">
            <a:off x="3164320" y="2611715"/>
            <a:ext cx="341709" cy="1191"/>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8" name="Straight Arrow Connector 27">
            <a:extLst>
              <a:ext uri="{FF2B5EF4-FFF2-40B4-BE49-F238E27FC236}">
                <a16:creationId xmlns:a16="http://schemas.microsoft.com/office/drawing/2014/main" id="{8D4AF221-E0E4-4629-902E-C616B0583C83}"/>
              </a:ext>
            </a:extLst>
          </p:cNvPr>
          <p:cNvCxnSpPr/>
          <p:nvPr/>
        </p:nvCxnSpPr>
        <p:spPr>
          <a:xfrm rot="5400000">
            <a:off x="3333983" y="2622250"/>
            <a:ext cx="342900" cy="119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9" name="Straight Arrow Connector 28">
            <a:extLst>
              <a:ext uri="{FF2B5EF4-FFF2-40B4-BE49-F238E27FC236}">
                <a16:creationId xmlns:a16="http://schemas.microsoft.com/office/drawing/2014/main" id="{45EE1367-D295-41F9-86EB-0372667F6C9A}"/>
              </a:ext>
            </a:extLst>
          </p:cNvPr>
          <p:cNvCxnSpPr/>
          <p:nvPr/>
        </p:nvCxnSpPr>
        <p:spPr>
          <a:xfrm rot="5400000">
            <a:off x="3495494" y="2622248"/>
            <a:ext cx="341709"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30" name="Text Box 32">
            <a:extLst>
              <a:ext uri="{FF2B5EF4-FFF2-40B4-BE49-F238E27FC236}">
                <a16:creationId xmlns:a16="http://schemas.microsoft.com/office/drawing/2014/main" id="{0EF7044B-D996-4815-B487-BC2F969878A8}"/>
              </a:ext>
            </a:extLst>
          </p:cNvPr>
          <p:cNvSpPr txBox="1">
            <a:spLocks noChangeArrowheads="1"/>
          </p:cNvSpPr>
          <p:nvPr/>
        </p:nvSpPr>
        <p:spPr bwMode="auto">
          <a:xfrm>
            <a:off x="2519829" y="1833769"/>
            <a:ext cx="1823571"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1100" b="1" dirty="0">
                <a:solidFill>
                  <a:srgbClr val="FA961E"/>
                </a:solidFill>
              </a:rPr>
              <a:t>Stream of Guaranteed</a:t>
            </a:r>
          </a:p>
          <a:p>
            <a:pPr algn="ctr" eaLnBrk="1" hangingPunct="1">
              <a:spcBef>
                <a:spcPct val="50000"/>
              </a:spcBef>
            </a:pPr>
            <a:r>
              <a:rPr lang="en-US" altLang="en-US" sz="1100" b="1" dirty="0">
                <a:solidFill>
                  <a:srgbClr val="FA961E"/>
                </a:solidFill>
              </a:rPr>
              <a:t> income as interest</a:t>
            </a:r>
          </a:p>
        </p:txBody>
      </p:sp>
      <p:cxnSp>
        <p:nvCxnSpPr>
          <p:cNvPr id="31" name="Straight Arrow Connector 30">
            <a:extLst>
              <a:ext uri="{FF2B5EF4-FFF2-40B4-BE49-F238E27FC236}">
                <a16:creationId xmlns:a16="http://schemas.microsoft.com/office/drawing/2014/main" id="{7E474327-10C4-420A-8314-E2C20E268378}"/>
              </a:ext>
            </a:extLst>
          </p:cNvPr>
          <p:cNvCxnSpPr>
            <a:cxnSpLocks/>
          </p:cNvCxnSpPr>
          <p:nvPr/>
        </p:nvCxnSpPr>
        <p:spPr>
          <a:xfrm flipH="1">
            <a:off x="4404330" y="2453775"/>
            <a:ext cx="1193" cy="1946775"/>
          </a:xfrm>
          <a:prstGeom prst="straightConnector1">
            <a:avLst/>
          </a:prstGeom>
          <a:ln>
            <a:solidFill>
              <a:srgbClr val="FF0000"/>
            </a:solidFill>
            <a:tailEnd type="arrow"/>
          </a:ln>
        </p:spPr>
        <p:style>
          <a:lnRef idx="3">
            <a:schemeClr val="accent1"/>
          </a:lnRef>
          <a:fillRef idx="0">
            <a:schemeClr val="accent1"/>
          </a:fillRef>
          <a:effectRef idx="2">
            <a:schemeClr val="accent1"/>
          </a:effectRef>
          <a:fontRef idx="minor">
            <a:schemeClr val="tx1"/>
          </a:fontRef>
        </p:style>
      </p:cxnSp>
      <p:cxnSp>
        <p:nvCxnSpPr>
          <p:cNvPr id="32" name="Straight Arrow Connector 31">
            <a:extLst>
              <a:ext uri="{FF2B5EF4-FFF2-40B4-BE49-F238E27FC236}">
                <a16:creationId xmlns:a16="http://schemas.microsoft.com/office/drawing/2014/main" id="{3ABB303C-EB8F-4D1B-A3A8-9DAF1A263B61}"/>
              </a:ext>
            </a:extLst>
          </p:cNvPr>
          <p:cNvCxnSpPr/>
          <p:nvPr/>
        </p:nvCxnSpPr>
        <p:spPr>
          <a:xfrm rot="5400000">
            <a:off x="3668135" y="2614690"/>
            <a:ext cx="342900" cy="1191"/>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33" name="Straight Arrow Connector 32">
            <a:extLst>
              <a:ext uri="{FF2B5EF4-FFF2-40B4-BE49-F238E27FC236}">
                <a16:creationId xmlns:a16="http://schemas.microsoft.com/office/drawing/2014/main" id="{8134BFE2-441B-4A72-B4B2-9649C6E585F6}"/>
              </a:ext>
            </a:extLst>
          </p:cNvPr>
          <p:cNvCxnSpPr/>
          <p:nvPr/>
        </p:nvCxnSpPr>
        <p:spPr>
          <a:xfrm rot="5400000">
            <a:off x="3838989" y="2615287"/>
            <a:ext cx="341710" cy="119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34" name="Straight Arrow Connector 33">
            <a:extLst>
              <a:ext uri="{FF2B5EF4-FFF2-40B4-BE49-F238E27FC236}">
                <a16:creationId xmlns:a16="http://schemas.microsoft.com/office/drawing/2014/main" id="{4A9DA22E-8590-4D58-A153-F19B6962C9B4}"/>
              </a:ext>
            </a:extLst>
          </p:cNvPr>
          <p:cNvCxnSpPr/>
          <p:nvPr/>
        </p:nvCxnSpPr>
        <p:spPr>
          <a:xfrm rot="5400000">
            <a:off x="4009248" y="2635165"/>
            <a:ext cx="342900"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35" name="Straight Arrow Connector 34">
            <a:extLst>
              <a:ext uri="{FF2B5EF4-FFF2-40B4-BE49-F238E27FC236}">
                <a16:creationId xmlns:a16="http://schemas.microsoft.com/office/drawing/2014/main" id="{489484C0-D986-4B65-925F-2661FB478F92}"/>
              </a:ext>
            </a:extLst>
          </p:cNvPr>
          <p:cNvCxnSpPr/>
          <p:nvPr/>
        </p:nvCxnSpPr>
        <p:spPr>
          <a:xfrm rot="5400000">
            <a:off x="2336291" y="2622248"/>
            <a:ext cx="342900" cy="1191"/>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2" name="TextBox 1">
            <a:extLst>
              <a:ext uri="{FF2B5EF4-FFF2-40B4-BE49-F238E27FC236}">
                <a16:creationId xmlns:a16="http://schemas.microsoft.com/office/drawing/2014/main" id="{CE352058-231B-4B04-937F-1A3EF707BF88}"/>
              </a:ext>
            </a:extLst>
          </p:cNvPr>
          <p:cNvSpPr txBox="1"/>
          <p:nvPr/>
        </p:nvSpPr>
        <p:spPr>
          <a:xfrm>
            <a:off x="1192696" y="2454966"/>
            <a:ext cx="775252" cy="500137"/>
          </a:xfrm>
          <a:prstGeom prst="rect">
            <a:avLst/>
          </a:prstGeom>
          <a:noFill/>
        </p:spPr>
        <p:txBody>
          <a:bodyPr wrap="square" lIns="68580" tIns="34290" rIns="68580" bIns="34290" rtlCol="0">
            <a:spAutoFit/>
          </a:bodyPr>
          <a:lstStyle/>
          <a:p>
            <a:r>
              <a:rPr lang="en-IN" dirty="0"/>
              <a:t>10 years</a:t>
            </a:r>
          </a:p>
        </p:txBody>
      </p:sp>
      <p:graphicFrame>
        <p:nvGraphicFramePr>
          <p:cNvPr id="13" name="Diagram 12"/>
          <p:cNvGraphicFramePr/>
          <p:nvPr>
            <p:extLst>
              <p:ext uri="{D42A27DB-BD31-4B8C-83A1-F6EECF244321}">
                <p14:modId xmlns:p14="http://schemas.microsoft.com/office/powerpoint/2010/main" val="3919611504"/>
              </p:ext>
            </p:extLst>
          </p:nvPr>
        </p:nvGraphicFramePr>
        <p:xfrm>
          <a:off x="228600" y="3397940"/>
          <a:ext cx="3952099" cy="865299"/>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
        <p:nvSpPr>
          <p:cNvPr id="38" name="TextBox 37">
            <a:extLst>
              <a:ext uri="{FF2B5EF4-FFF2-40B4-BE49-F238E27FC236}">
                <a16:creationId xmlns:a16="http://schemas.microsoft.com/office/drawing/2014/main" id="{4F8B263B-3679-4CEE-B469-1A6D5C0EF12D}"/>
              </a:ext>
            </a:extLst>
          </p:cNvPr>
          <p:cNvSpPr txBox="1">
            <a:spLocks noChangeArrowheads="1"/>
          </p:cNvSpPr>
          <p:nvPr/>
        </p:nvSpPr>
        <p:spPr bwMode="auto">
          <a:xfrm>
            <a:off x="2405270" y="2852531"/>
            <a:ext cx="1888436" cy="407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685800" eaLnBrk="1" hangingPunct="1">
              <a:defRPr/>
            </a:pPr>
            <a:r>
              <a:rPr lang="en-US" altLang="en-US" sz="1100" b="1" dirty="0">
                <a:solidFill>
                  <a:srgbClr val="103184"/>
                </a:solidFill>
                <a:ea typeface="+mn-ea"/>
              </a:rPr>
              <a:t>8 % of </a:t>
            </a:r>
            <a:r>
              <a:rPr lang="en-US" altLang="en-US" sz="1100" b="1" u="sng" dirty="0">
                <a:solidFill>
                  <a:srgbClr val="103184"/>
                </a:solidFill>
                <a:ea typeface="+mn-ea"/>
              </a:rPr>
              <a:t>SA per annum</a:t>
            </a:r>
          </a:p>
          <a:p>
            <a:pPr defTabSz="685800" eaLnBrk="1" hangingPunct="1">
              <a:defRPr/>
            </a:pPr>
            <a:r>
              <a:rPr lang="en-US" altLang="en-US" sz="1100" b="1" dirty="0">
                <a:solidFill>
                  <a:srgbClr val="103184"/>
                </a:solidFill>
              </a:rPr>
              <a:t>                     12</a:t>
            </a:r>
            <a:r>
              <a:rPr lang="en-US" altLang="en-US" sz="1100" b="1" u="sng" dirty="0">
                <a:solidFill>
                  <a:srgbClr val="103184"/>
                </a:solidFill>
              </a:rPr>
              <a:t>                                                                                                             </a:t>
            </a:r>
            <a:endParaRPr lang="en-US" altLang="en-US" sz="1100" b="1" u="sng" dirty="0">
              <a:solidFill>
                <a:srgbClr val="103184"/>
              </a:solidFill>
              <a:ea typeface="+mn-ea"/>
            </a:endParaRPr>
          </a:p>
        </p:txBody>
      </p:sp>
      <p:cxnSp>
        <p:nvCxnSpPr>
          <p:cNvPr id="39" name="Straight Arrow Connector 38">
            <a:extLst>
              <a:ext uri="{FF2B5EF4-FFF2-40B4-BE49-F238E27FC236}">
                <a16:creationId xmlns:a16="http://schemas.microsoft.com/office/drawing/2014/main" id="{3CEF0840-564E-4928-894E-1689D3782AB8}"/>
              </a:ext>
            </a:extLst>
          </p:cNvPr>
          <p:cNvCxnSpPr>
            <a:cxnSpLocks/>
          </p:cNvCxnSpPr>
          <p:nvPr/>
        </p:nvCxnSpPr>
        <p:spPr>
          <a:xfrm flipH="1">
            <a:off x="2528691" y="3056433"/>
            <a:ext cx="1" cy="262641"/>
          </a:xfrm>
          <a:prstGeom prst="straightConnector1">
            <a:avLst/>
          </a:prstGeom>
          <a:ln>
            <a:solidFill>
              <a:srgbClr val="FF0000"/>
            </a:solidFill>
            <a:tailEnd type="arrow"/>
          </a:ln>
        </p:spPr>
        <p:style>
          <a:lnRef idx="3">
            <a:schemeClr val="accent1"/>
          </a:lnRef>
          <a:fillRef idx="0">
            <a:schemeClr val="accent1"/>
          </a:fillRef>
          <a:effectRef idx="2">
            <a:schemeClr val="accent1"/>
          </a:effectRef>
          <a:fontRef idx="minor">
            <a:schemeClr val="tx1"/>
          </a:fontRef>
        </p:style>
      </p:cxnSp>
      <p:cxnSp>
        <p:nvCxnSpPr>
          <p:cNvPr id="37" name="Straight Connector 36">
            <a:extLst>
              <a:ext uri="{FF2B5EF4-FFF2-40B4-BE49-F238E27FC236}">
                <a16:creationId xmlns:a16="http://schemas.microsoft.com/office/drawing/2014/main" id="{EA171165-8198-4E23-85F7-2341DA2E3BF2}"/>
              </a:ext>
            </a:extLst>
          </p:cNvPr>
          <p:cNvCxnSpPr/>
          <p:nvPr/>
        </p:nvCxnSpPr>
        <p:spPr>
          <a:xfrm rot="5400000">
            <a:off x="529855" y="2438271"/>
            <a:ext cx="457200" cy="1191"/>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5CA12517-71AA-46AF-A293-B5957356B3AF}"/>
              </a:ext>
            </a:extLst>
          </p:cNvPr>
          <p:cNvCxnSpPr/>
          <p:nvPr/>
        </p:nvCxnSpPr>
        <p:spPr>
          <a:xfrm rot="5400000">
            <a:off x="2186014" y="2398517"/>
            <a:ext cx="457200" cy="1190"/>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sp>
        <p:nvSpPr>
          <p:cNvPr id="41" name="Rectangle 40">
            <a:extLst>
              <a:ext uri="{FF2B5EF4-FFF2-40B4-BE49-F238E27FC236}">
                <a16:creationId xmlns:a16="http://schemas.microsoft.com/office/drawing/2014/main" id="{A1CABB34-1CFB-4F46-9F8A-94BA50F09151}"/>
              </a:ext>
            </a:extLst>
          </p:cNvPr>
          <p:cNvSpPr/>
          <p:nvPr/>
        </p:nvSpPr>
        <p:spPr>
          <a:xfrm>
            <a:off x="767798" y="2332022"/>
            <a:ext cx="1657350" cy="1143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a:p>
        </p:txBody>
      </p:sp>
      <p:sp>
        <p:nvSpPr>
          <p:cNvPr id="42" name="AutoShape 2">
            <a:extLst>
              <a:ext uri="{FF2B5EF4-FFF2-40B4-BE49-F238E27FC236}">
                <a16:creationId xmlns:a16="http://schemas.microsoft.com/office/drawing/2014/main" id="{13B3B368-01E4-483E-AD18-233F4A9A6F40}"/>
              </a:ext>
            </a:extLst>
          </p:cNvPr>
          <p:cNvSpPr>
            <a:spLocks/>
          </p:cNvSpPr>
          <p:nvPr/>
        </p:nvSpPr>
        <p:spPr bwMode="auto">
          <a:xfrm rot="16200000">
            <a:off x="1461699" y="1397096"/>
            <a:ext cx="229790" cy="1543050"/>
          </a:xfrm>
          <a:prstGeom prst="rightBrace">
            <a:avLst>
              <a:gd name="adj1" fmla="val 122222"/>
              <a:gd name="adj2" fmla="val 49700"/>
            </a:avLst>
          </a:prstGeom>
          <a:ln>
            <a:solidFill>
              <a:srgbClr val="92D050"/>
            </a:solidFill>
            <a:headEnd/>
            <a:tailEnd/>
          </a:ln>
        </p:spPr>
        <p:style>
          <a:lnRef idx="2">
            <a:schemeClr val="accent1"/>
          </a:lnRef>
          <a:fillRef idx="0">
            <a:schemeClr val="accent1"/>
          </a:fillRef>
          <a:effectRef idx="1">
            <a:schemeClr val="accent1"/>
          </a:effectRef>
          <a:fontRef idx="minor">
            <a:schemeClr val="tx1"/>
          </a:fontRef>
        </p:style>
        <p:txBody>
          <a:bodyPr lIns="68580" tIns="34290" rIns="68580" bIns="34290"/>
          <a:lstStyle/>
          <a:p>
            <a:pPr>
              <a:defRPr/>
            </a:pPr>
            <a:endParaRPr lang="en-US"/>
          </a:p>
        </p:txBody>
      </p:sp>
      <p:sp>
        <p:nvSpPr>
          <p:cNvPr id="43" name="Text Box 9">
            <a:extLst>
              <a:ext uri="{FF2B5EF4-FFF2-40B4-BE49-F238E27FC236}">
                <a16:creationId xmlns:a16="http://schemas.microsoft.com/office/drawing/2014/main" id="{6277695F-E306-452B-BD63-6E9BFE00996F}"/>
              </a:ext>
            </a:extLst>
          </p:cNvPr>
          <p:cNvSpPr txBox="1">
            <a:spLocks noChangeArrowheads="1"/>
          </p:cNvSpPr>
          <p:nvPr/>
        </p:nvSpPr>
        <p:spPr bwMode="auto">
          <a:xfrm>
            <a:off x="755374" y="1704412"/>
            <a:ext cx="1657350" cy="407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100" b="1" dirty="0">
                <a:solidFill>
                  <a:srgbClr val="C00000"/>
                </a:solidFill>
              </a:rPr>
              <a:t>Premium Payment Term</a:t>
            </a:r>
          </a:p>
        </p:txBody>
      </p:sp>
      <p:sp>
        <p:nvSpPr>
          <p:cNvPr id="5" name="Rectangle 4">
            <a:extLst>
              <a:ext uri="{FF2B5EF4-FFF2-40B4-BE49-F238E27FC236}">
                <a16:creationId xmlns:a16="http://schemas.microsoft.com/office/drawing/2014/main" id="{BFF6376A-41DA-4D09-9DDA-DA0FC89825EF}"/>
              </a:ext>
            </a:extLst>
          </p:cNvPr>
          <p:cNvSpPr/>
          <p:nvPr/>
        </p:nvSpPr>
        <p:spPr>
          <a:xfrm>
            <a:off x="755374" y="819150"/>
            <a:ext cx="7176052" cy="577081"/>
          </a:xfrm>
          <a:prstGeom prst="rect">
            <a:avLst/>
          </a:prstGeom>
        </p:spPr>
        <p:style>
          <a:lnRef idx="2">
            <a:schemeClr val="accent1"/>
          </a:lnRef>
          <a:fillRef idx="1">
            <a:schemeClr val="lt1"/>
          </a:fillRef>
          <a:effectRef idx="0">
            <a:schemeClr val="accent1"/>
          </a:effectRef>
          <a:fontRef idx="minor">
            <a:schemeClr val="dk1"/>
          </a:fontRef>
        </p:style>
        <p:txBody>
          <a:bodyPr wrap="square" lIns="68580" tIns="34290" rIns="68580" bIns="34290">
            <a:spAutoFit/>
          </a:bodyPr>
          <a:lstStyle/>
          <a:p>
            <a:r>
              <a:rPr lang="en-US" sz="1100" dirty="0">
                <a:latin typeface="Roboto Slab" charset="0"/>
                <a:ea typeface="Roboto Slab" charset="0"/>
              </a:rPr>
              <a:t>Example: Santosh is 35 years old married man and is working with an MNC. He purchases Global </a:t>
            </a:r>
            <a:r>
              <a:rPr lang="en-US" sz="1100" dirty="0" err="1">
                <a:latin typeface="Roboto Slab" charset="0"/>
                <a:ea typeface="Roboto Slab" charset="0"/>
              </a:rPr>
              <a:t>Finsol</a:t>
            </a:r>
            <a:r>
              <a:rPr lang="en-US" sz="1100" dirty="0">
                <a:latin typeface="Roboto Slab" charset="0"/>
                <a:ea typeface="Roboto Slab" charset="0"/>
              </a:rPr>
              <a:t> Bharti AXA Life </a:t>
            </a:r>
            <a:r>
              <a:rPr lang="en-US" sz="1100" b="1" dirty="0">
                <a:latin typeface="Roboto Slab" charset="0"/>
                <a:ea typeface="Roboto Slab" charset="0"/>
              </a:rPr>
              <a:t>Secure Income Plan</a:t>
            </a:r>
            <a:r>
              <a:rPr lang="en-US" sz="1100" dirty="0">
                <a:latin typeface="Roboto Slab" charset="0"/>
                <a:ea typeface="Roboto Slab" charset="0"/>
              </a:rPr>
              <a:t> and invests Rs. 1,00,000 p.a. as Annualized Premium, his SA is Rs.5,92,130/-</a:t>
            </a:r>
          </a:p>
        </p:txBody>
      </p:sp>
      <p:graphicFrame>
        <p:nvGraphicFramePr>
          <p:cNvPr id="6" name="Diagram 5"/>
          <p:cNvGraphicFramePr/>
          <p:nvPr>
            <p:extLst>
              <p:ext uri="{D42A27DB-BD31-4B8C-83A1-F6EECF244321}">
                <p14:modId xmlns:p14="http://schemas.microsoft.com/office/powerpoint/2010/main" val="3827186851"/>
              </p:ext>
            </p:extLst>
          </p:nvPr>
        </p:nvGraphicFramePr>
        <p:xfrm>
          <a:off x="4795743" y="1493347"/>
          <a:ext cx="3323810" cy="328819"/>
        </p:xfrm>
        <a:graphic>
          <a:graphicData uri="http://schemas.openxmlformats.org/drawingml/2006/diagram">
            <dgm:relIds xmlns:dgm="http://schemas.openxmlformats.org/drawingml/2006/diagram" xmlns:r="http://schemas.openxmlformats.org/officeDocument/2006/relationships" r:dm="rId19" r:lo="rId20" r:qs="rId21" r:cs="rId22"/>
          </a:graphicData>
        </a:graphic>
      </p:graphicFrame>
    </p:spTree>
    <p:extLst>
      <p:ext uri="{BB962C8B-B14F-4D97-AF65-F5344CB8AC3E}">
        <p14:creationId xmlns:p14="http://schemas.microsoft.com/office/powerpoint/2010/main" val="977065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5"/>
                                        </p:tgtEl>
                                        <p:attrNameLst>
                                          <p:attrName>ppt_y</p:attrName>
                                        </p:attrNameLst>
                                      </p:cBhvr>
                                      <p:tavLst>
                                        <p:tav tm="0">
                                          <p:val>
                                            <p:strVal val="#ppt_y"/>
                                          </p:val>
                                        </p:tav>
                                        <p:tav tm="100000">
                                          <p:val>
                                            <p:strVal val="#ppt_y"/>
                                          </p:val>
                                        </p:tav>
                                      </p:tavLst>
                                    </p:anim>
                                    <p:anim calcmode="lin" valueType="num">
                                      <p:cBhvr>
                                        <p:cTn id="16"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7"/>
                                        </p:tgtEl>
                                        <p:attrNameLst>
                                          <p:attrName>style.visibility</p:attrName>
                                        </p:attrNameLst>
                                      </p:cBhvr>
                                      <p:to>
                                        <p:strVal val="visible"/>
                                      </p:to>
                                    </p:set>
                                    <p:anim calcmode="lin" valueType="num">
                                      <p:cBhvr additive="base">
                                        <p:cTn id="23" dur="500" fill="hold"/>
                                        <p:tgtEl>
                                          <p:spTgt spid="37"/>
                                        </p:tgtEl>
                                        <p:attrNameLst>
                                          <p:attrName>ppt_x</p:attrName>
                                        </p:attrNameLst>
                                      </p:cBhvr>
                                      <p:tavLst>
                                        <p:tav tm="0">
                                          <p:val>
                                            <p:strVal val="#ppt_x"/>
                                          </p:val>
                                        </p:tav>
                                        <p:tav tm="100000">
                                          <p:val>
                                            <p:strVal val="#ppt_x"/>
                                          </p:val>
                                        </p:tav>
                                      </p:tavLst>
                                    </p:anim>
                                    <p:anim calcmode="lin" valueType="num">
                                      <p:cBhvr additive="base">
                                        <p:cTn id="24" dur="500" fill="hold"/>
                                        <p:tgtEl>
                                          <p:spTgt spid="3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1"/>
                                        </p:tgtEl>
                                        <p:attrNameLst>
                                          <p:attrName>style.visibility</p:attrName>
                                        </p:attrNameLst>
                                      </p:cBhvr>
                                      <p:to>
                                        <p:strVal val="visible"/>
                                      </p:to>
                                    </p:set>
                                    <p:anim calcmode="lin" valueType="num">
                                      <p:cBhvr additive="base">
                                        <p:cTn id="27" dur="500" fill="hold"/>
                                        <p:tgtEl>
                                          <p:spTgt spid="41"/>
                                        </p:tgtEl>
                                        <p:attrNameLst>
                                          <p:attrName>ppt_x</p:attrName>
                                        </p:attrNameLst>
                                      </p:cBhvr>
                                      <p:tavLst>
                                        <p:tav tm="0">
                                          <p:val>
                                            <p:strVal val="#ppt_x"/>
                                          </p:val>
                                        </p:tav>
                                        <p:tav tm="100000">
                                          <p:val>
                                            <p:strVal val="#ppt_x"/>
                                          </p:val>
                                        </p:tav>
                                      </p:tavLst>
                                    </p:anim>
                                    <p:anim calcmode="lin" valueType="num">
                                      <p:cBhvr additive="base">
                                        <p:cTn id="28" dur="500" fill="hold"/>
                                        <p:tgtEl>
                                          <p:spTgt spid="4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additive="base">
                                        <p:cTn id="31" dur="500" fill="hold"/>
                                        <p:tgtEl>
                                          <p:spTgt spid="42"/>
                                        </p:tgtEl>
                                        <p:attrNameLst>
                                          <p:attrName>ppt_x</p:attrName>
                                        </p:attrNameLst>
                                      </p:cBhvr>
                                      <p:tavLst>
                                        <p:tav tm="0">
                                          <p:val>
                                            <p:strVal val="#ppt_x"/>
                                          </p:val>
                                        </p:tav>
                                        <p:tav tm="100000">
                                          <p:val>
                                            <p:strVal val="#ppt_x"/>
                                          </p:val>
                                        </p:tav>
                                      </p:tavLst>
                                    </p:anim>
                                    <p:anim calcmode="lin" valueType="num">
                                      <p:cBhvr additive="base">
                                        <p:cTn id="32" dur="500" fill="hold"/>
                                        <p:tgtEl>
                                          <p:spTgt spid="42"/>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additive="base">
                                        <p:cTn id="35" dur="500" fill="hold"/>
                                        <p:tgtEl>
                                          <p:spTgt spid="40"/>
                                        </p:tgtEl>
                                        <p:attrNameLst>
                                          <p:attrName>ppt_x</p:attrName>
                                        </p:attrNameLst>
                                      </p:cBhvr>
                                      <p:tavLst>
                                        <p:tav tm="0">
                                          <p:val>
                                            <p:strVal val="#ppt_x"/>
                                          </p:val>
                                        </p:tav>
                                        <p:tav tm="100000">
                                          <p:val>
                                            <p:strVal val="#ppt_x"/>
                                          </p:val>
                                        </p:tav>
                                      </p:tavLst>
                                    </p:anim>
                                    <p:anim calcmode="lin" valueType="num">
                                      <p:cBhvr additive="base">
                                        <p:cTn id="36" dur="500" fill="hold"/>
                                        <p:tgtEl>
                                          <p:spTgt spid="4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500" fill="hold"/>
                                        <p:tgtEl>
                                          <p:spTgt spid="2"/>
                                        </p:tgtEl>
                                        <p:attrNameLst>
                                          <p:attrName>ppt_x</p:attrName>
                                        </p:attrNameLst>
                                      </p:cBhvr>
                                      <p:tavLst>
                                        <p:tav tm="0">
                                          <p:val>
                                            <p:strVal val="#ppt_x"/>
                                          </p:val>
                                        </p:tav>
                                        <p:tav tm="100000">
                                          <p:val>
                                            <p:strVal val="#ppt_x"/>
                                          </p:val>
                                        </p:tav>
                                      </p:tavLst>
                                    </p:anim>
                                    <p:anim calcmode="lin" valueType="num">
                                      <p:cBhvr additive="base">
                                        <p:cTn id="40" dur="500" fill="hold"/>
                                        <p:tgtEl>
                                          <p:spTgt spid="2"/>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43"/>
                                        </p:tgtEl>
                                        <p:attrNameLst>
                                          <p:attrName>style.visibility</p:attrName>
                                        </p:attrNameLst>
                                      </p:cBhvr>
                                      <p:to>
                                        <p:strVal val="visible"/>
                                      </p:to>
                                    </p:set>
                                    <p:anim calcmode="lin" valueType="num">
                                      <p:cBhvr additive="base">
                                        <p:cTn id="43" dur="500" fill="hold"/>
                                        <p:tgtEl>
                                          <p:spTgt spid="43"/>
                                        </p:tgtEl>
                                        <p:attrNameLst>
                                          <p:attrName>ppt_x</p:attrName>
                                        </p:attrNameLst>
                                      </p:cBhvr>
                                      <p:tavLst>
                                        <p:tav tm="0">
                                          <p:val>
                                            <p:strVal val="#ppt_x"/>
                                          </p:val>
                                        </p:tav>
                                        <p:tav tm="100000">
                                          <p:val>
                                            <p:strVal val="#ppt_x"/>
                                          </p:val>
                                        </p:tav>
                                      </p:tavLst>
                                    </p:anim>
                                    <p:anim calcmode="lin" valueType="num">
                                      <p:cBhvr additive="base">
                                        <p:cTn id="44"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additive="base">
                                        <p:cTn id="49" dur="500" fill="hold"/>
                                        <p:tgtEl>
                                          <p:spTgt spid="18"/>
                                        </p:tgtEl>
                                        <p:attrNameLst>
                                          <p:attrName>ppt_x</p:attrName>
                                        </p:attrNameLst>
                                      </p:cBhvr>
                                      <p:tavLst>
                                        <p:tav tm="0">
                                          <p:val>
                                            <p:strVal val="#ppt_x"/>
                                          </p:val>
                                        </p:tav>
                                        <p:tav tm="100000">
                                          <p:val>
                                            <p:strVal val="#ppt_x"/>
                                          </p:val>
                                        </p:tav>
                                      </p:tavLst>
                                    </p:anim>
                                    <p:anim calcmode="lin" valueType="num">
                                      <p:cBhvr additive="base">
                                        <p:cTn id="50" dur="500" fill="hold"/>
                                        <p:tgtEl>
                                          <p:spTgt spid="18"/>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7"/>
                                        </p:tgtEl>
                                        <p:attrNameLst>
                                          <p:attrName>style.visibility</p:attrName>
                                        </p:attrNameLst>
                                      </p:cBhvr>
                                      <p:to>
                                        <p:strVal val="visible"/>
                                      </p:to>
                                    </p:set>
                                    <p:anim calcmode="lin" valueType="num">
                                      <p:cBhvr additive="base">
                                        <p:cTn id="53" dur="500" fill="hold"/>
                                        <p:tgtEl>
                                          <p:spTgt spid="17"/>
                                        </p:tgtEl>
                                        <p:attrNameLst>
                                          <p:attrName>ppt_x</p:attrName>
                                        </p:attrNameLst>
                                      </p:cBhvr>
                                      <p:tavLst>
                                        <p:tav tm="0">
                                          <p:val>
                                            <p:strVal val="#ppt_x"/>
                                          </p:val>
                                        </p:tav>
                                        <p:tav tm="100000">
                                          <p:val>
                                            <p:strVal val="#ppt_x"/>
                                          </p:val>
                                        </p:tav>
                                      </p:tavLst>
                                    </p:anim>
                                    <p:anim calcmode="lin" valueType="num">
                                      <p:cBhvr additive="base">
                                        <p:cTn id="54" dur="500" fill="hold"/>
                                        <p:tgtEl>
                                          <p:spTgt spid="17"/>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500" fill="hold"/>
                                        <p:tgtEl>
                                          <p:spTgt spid="30"/>
                                        </p:tgtEl>
                                        <p:attrNameLst>
                                          <p:attrName>ppt_x</p:attrName>
                                        </p:attrNameLst>
                                      </p:cBhvr>
                                      <p:tavLst>
                                        <p:tav tm="0">
                                          <p:val>
                                            <p:strVal val="#ppt_x"/>
                                          </p:val>
                                        </p:tav>
                                        <p:tav tm="100000">
                                          <p:val>
                                            <p:strVal val="#ppt_x"/>
                                          </p:val>
                                        </p:tav>
                                      </p:tavLst>
                                    </p:anim>
                                    <p:anim calcmode="lin" valueType="num">
                                      <p:cBhvr additive="base">
                                        <p:cTn id="58" dur="500" fill="hold"/>
                                        <p:tgtEl>
                                          <p:spTgt spid="30"/>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additive="base">
                                        <p:cTn id="61" dur="500" fill="hold"/>
                                        <p:tgtEl>
                                          <p:spTgt spid="35"/>
                                        </p:tgtEl>
                                        <p:attrNameLst>
                                          <p:attrName>ppt_x</p:attrName>
                                        </p:attrNameLst>
                                      </p:cBhvr>
                                      <p:tavLst>
                                        <p:tav tm="0">
                                          <p:val>
                                            <p:strVal val="#ppt_x"/>
                                          </p:val>
                                        </p:tav>
                                        <p:tav tm="100000">
                                          <p:val>
                                            <p:strVal val="#ppt_x"/>
                                          </p:val>
                                        </p:tav>
                                      </p:tavLst>
                                    </p:anim>
                                    <p:anim calcmode="lin" valueType="num">
                                      <p:cBhvr additive="base">
                                        <p:cTn id="62" dur="500" fill="hold"/>
                                        <p:tgtEl>
                                          <p:spTgt spid="35"/>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additive="base">
                                        <p:cTn id="65" dur="500" fill="hold"/>
                                        <p:tgtEl>
                                          <p:spTgt spid="23"/>
                                        </p:tgtEl>
                                        <p:attrNameLst>
                                          <p:attrName>ppt_x</p:attrName>
                                        </p:attrNameLst>
                                      </p:cBhvr>
                                      <p:tavLst>
                                        <p:tav tm="0">
                                          <p:val>
                                            <p:strVal val="#ppt_x"/>
                                          </p:val>
                                        </p:tav>
                                        <p:tav tm="100000">
                                          <p:val>
                                            <p:strVal val="#ppt_x"/>
                                          </p:val>
                                        </p:tav>
                                      </p:tavLst>
                                    </p:anim>
                                    <p:anim calcmode="lin" valueType="num">
                                      <p:cBhvr additive="base">
                                        <p:cTn id="66" dur="500" fill="hold"/>
                                        <p:tgtEl>
                                          <p:spTgt spid="23"/>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additive="base">
                                        <p:cTn id="69" dur="500" fill="hold"/>
                                        <p:tgtEl>
                                          <p:spTgt spid="24"/>
                                        </p:tgtEl>
                                        <p:attrNameLst>
                                          <p:attrName>ppt_x</p:attrName>
                                        </p:attrNameLst>
                                      </p:cBhvr>
                                      <p:tavLst>
                                        <p:tav tm="0">
                                          <p:val>
                                            <p:strVal val="#ppt_x"/>
                                          </p:val>
                                        </p:tav>
                                        <p:tav tm="100000">
                                          <p:val>
                                            <p:strVal val="#ppt_x"/>
                                          </p:val>
                                        </p:tav>
                                      </p:tavLst>
                                    </p:anim>
                                    <p:anim calcmode="lin" valueType="num">
                                      <p:cBhvr additive="base">
                                        <p:cTn id="70" dur="500" fill="hold"/>
                                        <p:tgtEl>
                                          <p:spTgt spid="24"/>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additive="base">
                                        <p:cTn id="73" dur="500" fill="hold"/>
                                        <p:tgtEl>
                                          <p:spTgt spid="25"/>
                                        </p:tgtEl>
                                        <p:attrNameLst>
                                          <p:attrName>ppt_x</p:attrName>
                                        </p:attrNameLst>
                                      </p:cBhvr>
                                      <p:tavLst>
                                        <p:tav tm="0">
                                          <p:val>
                                            <p:strVal val="#ppt_x"/>
                                          </p:val>
                                        </p:tav>
                                        <p:tav tm="100000">
                                          <p:val>
                                            <p:strVal val="#ppt_x"/>
                                          </p:val>
                                        </p:tav>
                                      </p:tavLst>
                                    </p:anim>
                                    <p:anim calcmode="lin" valueType="num">
                                      <p:cBhvr additive="base">
                                        <p:cTn id="74" dur="500" fill="hold"/>
                                        <p:tgtEl>
                                          <p:spTgt spid="25"/>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26"/>
                                        </p:tgtEl>
                                        <p:attrNameLst>
                                          <p:attrName>style.visibility</p:attrName>
                                        </p:attrNameLst>
                                      </p:cBhvr>
                                      <p:to>
                                        <p:strVal val="visible"/>
                                      </p:to>
                                    </p:set>
                                    <p:anim calcmode="lin" valueType="num">
                                      <p:cBhvr additive="base">
                                        <p:cTn id="77" dur="500" fill="hold"/>
                                        <p:tgtEl>
                                          <p:spTgt spid="26"/>
                                        </p:tgtEl>
                                        <p:attrNameLst>
                                          <p:attrName>ppt_x</p:attrName>
                                        </p:attrNameLst>
                                      </p:cBhvr>
                                      <p:tavLst>
                                        <p:tav tm="0">
                                          <p:val>
                                            <p:strVal val="#ppt_x"/>
                                          </p:val>
                                        </p:tav>
                                        <p:tav tm="100000">
                                          <p:val>
                                            <p:strVal val="#ppt_x"/>
                                          </p:val>
                                        </p:tav>
                                      </p:tavLst>
                                    </p:anim>
                                    <p:anim calcmode="lin" valueType="num">
                                      <p:cBhvr additive="base">
                                        <p:cTn id="78" dur="500" fill="hold"/>
                                        <p:tgtEl>
                                          <p:spTgt spid="26"/>
                                        </p:tgtEl>
                                        <p:attrNameLst>
                                          <p:attrName>ppt_y</p:attrName>
                                        </p:attrNameLst>
                                      </p:cBhvr>
                                      <p:tavLst>
                                        <p:tav tm="0">
                                          <p:val>
                                            <p:strVal val="1+#ppt_h/2"/>
                                          </p:val>
                                        </p:tav>
                                        <p:tav tm="100000">
                                          <p:val>
                                            <p:strVal val="#ppt_y"/>
                                          </p:val>
                                        </p:tav>
                                      </p:tavLst>
                                    </p:anim>
                                  </p:childTnLst>
                                </p:cTn>
                              </p:par>
                              <p:par>
                                <p:cTn id="79" presetID="2" presetClass="entr" presetSubtype="4" fill="hold" nodeType="with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additive="base">
                                        <p:cTn id="81" dur="500" fill="hold"/>
                                        <p:tgtEl>
                                          <p:spTgt spid="27"/>
                                        </p:tgtEl>
                                        <p:attrNameLst>
                                          <p:attrName>ppt_x</p:attrName>
                                        </p:attrNameLst>
                                      </p:cBhvr>
                                      <p:tavLst>
                                        <p:tav tm="0">
                                          <p:val>
                                            <p:strVal val="#ppt_x"/>
                                          </p:val>
                                        </p:tav>
                                        <p:tav tm="100000">
                                          <p:val>
                                            <p:strVal val="#ppt_x"/>
                                          </p:val>
                                        </p:tav>
                                      </p:tavLst>
                                    </p:anim>
                                    <p:anim calcmode="lin" valueType="num">
                                      <p:cBhvr additive="base">
                                        <p:cTn id="82" dur="500" fill="hold"/>
                                        <p:tgtEl>
                                          <p:spTgt spid="27"/>
                                        </p:tgtEl>
                                        <p:attrNameLst>
                                          <p:attrName>ppt_y</p:attrName>
                                        </p:attrNameLst>
                                      </p:cBhvr>
                                      <p:tavLst>
                                        <p:tav tm="0">
                                          <p:val>
                                            <p:strVal val="1+#ppt_h/2"/>
                                          </p:val>
                                        </p:tav>
                                        <p:tav tm="100000">
                                          <p:val>
                                            <p:strVal val="#ppt_y"/>
                                          </p:val>
                                        </p:tav>
                                      </p:tavLst>
                                    </p:anim>
                                  </p:childTnLst>
                                </p:cTn>
                              </p:par>
                              <p:par>
                                <p:cTn id="83" presetID="2" presetClass="entr" presetSubtype="4" fill="hold" nodeType="withEffect">
                                  <p:stCondLst>
                                    <p:cond delay="0"/>
                                  </p:stCondLst>
                                  <p:childTnLst>
                                    <p:set>
                                      <p:cBhvr>
                                        <p:cTn id="84" dur="1" fill="hold">
                                          <p:stCondLst>
                                            <p:cond delay="0"/>
                                          </p:stCondLst>
                                        </p:cTn>
                                        <p:tgtEl>
                                          <p:spTgt spid="28"/>
                                        </p:tgtEl>
                                        <p:attrNameLst>
                                          <p:attrName>style.visibility</p:attrName>
                                        </p:attrNameLst>
                                      </p:cBhvr>
                                      <p:to>
                                        <p:strVal val="visible"/>
                                      </p:to>
                                    </p:set>
                                    <p:anim calcmode="lin" valueType="num">
                                      <p:cBhvr additive="base">
                                        <p:cTn id="85" dur="500" fill="hold"/>
                                        <p:tgtEl>
                                          <p:spTgt spid="28"/>
                                        </p:tgtEl>
                                        <p:attrNameLst>
                                          <p:attrName>ppt_x</p:attrName>
                                        </p:attrNameLst>
                                      </p:cBhvr>
                                      <p:tavLst>
                                        <p:tav tm="0">
                                          <p:val>
                                            <p:strVal val="#ppt_x"/>
                                          </p:val>
                                        </p:tav>
                                        <p:tav tm="100000">
                                          <p:val>
                                            <p:strVal val="#ppt_x"/>
                                          </p:val>
                                        </p:tav>
                                      </p:tavLst>
                                    </p:anim>
                                    <p:anim calcmode="lin" valueType="num">
                                      <p:cBhvr additive="base">
                                        <p:cTn id="86" dur="500" fill="hold"/>
                                        <p:tgtEl>
                                          <p:spTgt spid="28"/>
                                        </p:tgtEl>
                                        <p:attrNameLst>
                                          <p:attrName>ppt_y</p:attrName>
                                        </p:attrNameLst>
                                      </p:cBhvr>
                                      <p:tavLst>
                                        <p:tav tm="0">
                                          <p:val>
                                            <p:strVal val="1+#ppt_h/2"/>
                                          </p:val>
                                        </p:tav>
                                        <p:tav tm="100000">
                                          <p:val>
                                            <p:strVal val="#ppt_y"/>
                                          </p:val>
                                        </p:tav>
                                      </p:tavLst>
                                    </p:anim>
                                  </p:childTnLst>
                                </p:cTn>
                              </p:par>
                              <p:par>
                                <p:cTn id="87" presetID="2" presetClass="entr" presetSubtype="4" fill="hold" nodeType="withEffect">
                                  <p:stCondLst>
                                    <p:cond delay="0"/>
                                  </p:stCondLst>
                                  <p:childTnLst>
                                    <p:set>
                                      <p:cBhvr>
                                        <p:cTn id="88" dur="1" fill="hold">
                                          <p:stCondLst>
                                            <p:cond delay="0"/>
                                          </p:stCondLst>
                                        </p:cTn>
                                        <p:tgtEl>
                                          <p:spTgt spid="29"/>
                                        </p:tgtEl>
                                        <p:attrNameLst>
                                          <p:attrName>style.visibility</p:attrName>
                                        </p:attrNameLst>
                                      </p:cBhvr>
                                      <p:to>
                                        <p:strVal val="visible"/>
                                      </p:to>
                                    </p:set>
                                    <p:anim calcmode="lin" valueType="num">
                                      <p:cBhvr additive="base">
                                        <p:cTn id="89" dur="500" fill="hold"/>
                                        <p:tgtEl>
                                          <p:spTgt spid="29"/>
                                        </p:tgtEl>
                                        <p:attrNameLst>
                                          <p:attrName>ppt_x</p:attrName>
                                        </p:attrNameLst>
                                      </p:cBhvr>
                                      <p:tavLst>
                                        <p:tav tm="0">
                                          <p:val>
                                            <p:strVal val="#ppt_x"/>
                                          </p:val>
                                        </p:tav>
                                        <p:tav tm="100000">
                                          <p:val>
                                            <p:strVal val="#ppt_x"/>
                                          </p:val>
                                        </p:tav>
                                      </p:tavLst>
                                    </p:anim>
                                    <p:anim calcmode="lin" valueType="num">
                                      <p:cBhvr additive="base">
                                        <p:cTn id="90" dur="500" fill="hold"/>
                                        <p:tgtEl>
                                          <p:spTgt spid="29"/>
                                        </p:tgtEl>
                                        <p:attrNameLst>
                                          <p:attrName>ppt_y</p:attrName>
                                        </p:attrNameLst>
                                      </p:cBhvr>
                                      <p:tavLst>
                                        <p:tav tm="0">
                                          <p:val>
                                            <p:strVal val="1+#ppt_h/2"/>
                                          </p:val>
                                        </p:tav>
                                        <p:tav tm="100000">
                                          <p:val>
                                            <p:strVal val="#ppt_y"/>
                                          </p:val>
                                        </p:tav>
                                      </p:tavLst>
                                    </p:anim>
                                  </p:childTnLst>
                                </p:cTn>
                              </p:par>
                              <p:par>
                                <p:cTn id="91" presetID="2" presetClass="entr" presetSubtype="4" fill="hold" nodeType="withEffect">
                                  <p:stCondLst>
                                    <p:cond delay="0"/>
                                  </p:stCondLst>
                                  <p:childTnLst>
                                    <p:set>
                                      <p:cBhvr>
                                        <p:cTn id="92" dur="1" fill="hold">
                                          <p:stCondLst>
                                            <p:cond delay="0"/>
                                          </p:stCondLst>
                                        </p:cTn>
                                        <p:tgtEl>
                                          <p:spTgt spid="32"/>
                                        </p:tgtEl>
                                        <p:attrNameLst>
                                          <p:attrName>style.visibility</p:attrName>
                                        </p:attrNameLst>
                                      </p:cBhvr>
                                      <p:to>
                                        <p:strVal val="visible"/>
                                      </p:to>
                                    </p:set>
                                    <p:anim calcmode="lin" valueType="num">
                                      <p:cBhvr additive="base">
                                        <p:cTn id="93" dur="500" fill="hold"/>
                                        <p:tgtEl>
                                          <p:spTgt spid="32"/>
                                        </p:tgtEl>
                                        <p:attrNameLst>
                                          <p:attrName>ppt_x</p:attrName>
                                        </p:attrNameLst>
                                      </p:cBhvr>
                                      <p:tavLst>
                                        <p:tav tm="0">
                                          <p:val>
                                            <p:strVal val="#ppt_x"/>
                                          </p:val>
                                        </p:tav>
                                        <p:tav tm="100000">
                                          <p:val>
                                            <p:strVal val="#ppt_x"/>
                                          </p:val>
                                        </p:tav>
                                      </p:tavLst>
                                    </p:anim>
                                    <p:anim calcmode="lin" valueType="num">
                                      <p:cBhvr additive="base">
                                        <p:cTn id="94" dur="500" fill="hold"/>
                                        <p:tgtEl>
                                          <p:spTgt spid="32"/>
                                        </p:tgtEl>
                                        <p:attrNameLst>
                                          <p:attrName>ppt_y</p:attrName>
                                        </p:attrNameLst>
                                      </p:cBhvr>
                                      <p:tavLst>
                                        <p:tav tm="0">
                                          <p:val>
                                            <p:strVal val="1+#ppt_h/2"/>
                                          </p:val>
                                        </p:tav>
                                        <p:tav tm="100000">
                                          <p:val>
                                            <p:strVal val="#ppt_y"/>
                                          </p:val>
                                        </p:tav>
                                      </p:tavLst>
                                    </p:anim>
                                  </p:childTnLst>
                                </p:cTn>
                              </p:par>
                              <p:par>
                                <p:cTn id="95" presetID="2" presetClass="entr" presetSubtype="4" fill="hold" nodeType="withEffect">
                                  <p:stCondLst>
                                    <p:cond delay="0"/>
                                  </p:stCondLst>
                                  <p:childTnLst>
                                    <p:set>
                                      <p:cBhvr>
                                        <p:cTn id="96" dur="1" fill="hold">
                                          <p:stCondLst>
                                            <p:cond delay="0"/>
                                          </p:stCondLst>
                                        </p:cTn>
                                        <p:tgtEl>
                                          <p:spTgt spid="33"/>
                                        </p:tgtEl>
                                        <p:attrNameLst>
                                          <p:attrName>style.visibility</p:attrName>
                                        </p:attrNameLst>
                                      </p:cBhvr>
                                      <p:to>
                                        <p:strVal val="visible"/>
                                      </p:to>
                                    </p:set>
                                    <p:anim calcmode="lin" valueType="num">
                                      <p:cBhvr additive="base">
                                        <p:cTn id="97" dur="500" fill="hold"/>
                                        <p:tgtEl>
                                          <p:spTgt spid="33"/>
                                        </p:tgtEl>
                                        <p:attrNameLst>
                                          <p:attrName>ppt_x</p:attrName>
                                        </p:attrNameLst>
                                      </p:cBhvr>
                                      <p:tavLst>
                                        <p:tav tm="0">
                                          <p:val>
                                            <p:strVal val="#ppt_x"/>
                                          </p:val>
                                        </p:tav>
                                        <p:tav tm="100000">
                                          <p:val>
                                            <p:strVal val="#ppt_x"/>
                                          </p:val>
                                        </p:tav>
                                      </p:tavLst>
                                    </p:anim>
                                    <p:anim calcmode="lin" valueType="num">
                                      <p:cBhvr additive="base">
                                        <p:cTn id="98" dur="500" fill="hold"/>
                                        <p:tgtEl>
                                          <p:spTgt spid="33"/>
                                        </p:tgtEl>
                                        <p:attrNameLst>
                                          <p:attrName>ppt_y</p:attrName>
                                        </p:attrNameLst>
                                      </p:cBhvr>
                                      <p:tavLst>
                                        <p:tav tm="0">
                                          <p:val>
                                            <p:strVal val="1+#ppt_h/2"/>
                                          </p:val>
                                        </p:tav>
                                        <p:tav tm="100000">
                                          <p:val>
                                            <p:strVal val="#ppt_y"/>
                                          </p:val>
                                        </p:tav>
                                      </p:tavLst>
                                    </p:anim>
                                  </p:childTnLst>
                                </p:cTn>
                              </p:par>
                              <p:par>
                                <p:cTn id="99" presetID="2" presetClass="entr" presetSubtype="4" fill="hold" nodeType="withEffect">
                                  <p:stCondLst>
                                    <p:cond delay="0"/>
                                  </p:stCondLst>
                                  <p:childTnLst>
                                    <p:set>
                                      <p:cBhvr>
                                        <p:cTn id="100" dur="1" fill="hold">
                                          <p:stCondLst>
                                            <p:cond delay="0"/>
                                          </p:stCondLst>
                                        </p:cTn>
                                        <p:tgtEl>
                                          <p:spTgt spid="34"/>
                                        </p:tgtEl>
                                        <p:attrNameLst>
                                          <p:attrName>style.visibility</p:attrName>
                                        </p:attrNameLst>
                                      </p:cBhvr>
                                      <p:to>
                                        <p:strVal val="visible"/>
                                      </p:to>
                                    </p:set>
                                    <p:anim calcmode="lin" valueType="num">
                                      <p:cBhvr additive="base">
                                        <p:cTn id="101" dur="500" fill="hold"/>
                                        <p:tgtEl>
                                          <p:spTgt spid="34"/>
                                        </p:tgtEl>
                                        <p:attrNameLst>
                                          <p:attrName>ppt_x</p:attrName>
                                        </p:attrNameLst>
                                      </p:cBhvr>
                                      <p:tavLst>
                                        <p:tav tm="0">
                                          <p:val>
                                            <p:strVal val="#ppt_x"/>
                                          </p:val>
                                        </p:tav>
                                        <p:tav tm="100000">
                                          <p:val>
                                            <p:strVal val="#ppt_x"/>
                                          </p:val>
                                        </p:tav>
                                      </p:tavLst>
                                    </p:anim>
                                    <p:anim calcmode="lin" valueType="num">
                                      <p:cBhvr additive="base">
                                        <p:cTn id="102"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 presetClass="entr" presetSubtype="4" fill="hold" grpId="0" nodeType="click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additive="base">
                                        <p:cTn id="107" dur="500" fill="hold"/>
                                        <p:tgtEl>
                                          <p:spTgt spid="38"/>
                                        </p:tgtEl>
                                        <p:attrNameLst>
                                          <p:attrName>ppt_x</p:attrName>
                                        </p:attrNameLst>
                                      </p:cBhvr>
                                      <p:tavLst>
                                        <p:tav tm="0">
                                          <p:val>
                                            <p:strVal val="#ppt_x"/>
                                          </p:val>
                                        </p:tav>
                                        <p:tav tm="100000">
                                          <p:val>
                                            <p:strVal val="#ppt_x"/>
                                          </p:val>
                                        </p:tav>
                                      </p:tavLst>
                                    </p:anim>
                                    <p:anim calcmode="lin" valueType="num">
                                      <p:cBhvr additive="base">
                                        <p:cTn id="108"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nodeType="clickEffect">
                                  <p:stCondLst>
                                    <p:cond delay="0"/>
                                  </p:stCondLst>
                                  <p:childTnLst>
                                    <p:set>
                                      <p:cBhvr>
                                        <p:cTn id="112" dur="1" fill="hold">
                                          <p:stCondLst>
                                            <p:cond delay="0"/>
                                          </p:stCondLst>
                                        </p:cTn>
                                        <p:tgtEl>
                                          <p:spTgt spid="39"/>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6" presetClass="entr" presetSubtype="21" fill="hold" grpId="0" nodeType="clickEffect">
                                  <p:stCondLst>
                                    <p:cond delay="0"/>
                                  </p:stCondLst>
                                  <p:childTnLst>
                                    <p:set>
                                      <p:cBhvr>
                                        <p:cTn id="116" dur="1" fill="hold">
                                          <p:stCondLst>
                                            <p:cond delay="0"/>
                                          </p:stCondLst>
                                        </p:cTn>
                                        <p:tgtEl>
                                          <p:spTgt spid="13"/>
                                        </p:tgtEl>
                                        <p:attrNameLst>
                                          <p:attrName>style.visibility</p:attrName>
                                        </p:attrNameLst>
                                      </p:cBhvr>
                                      <p:to>
                                        <p:strVal val="visible"/>
                                      </p:to>
                                    </p:set>
                                    <p:animEffect transition="in" filter="barn(inVertical)">
                                      <p:cBhvr>
                                        <p:cTn id="117" dur="500"/>
                                        <p:tgtEl>
                                          <p:spTgt spid="13"/>
                                        </p:tgtEl>
                                      </p:cBhvr>
                                    </p:animEffect>
                                  </p:childTnLst>
                                </p:cTn>
                              </p:par>
                            </p:childTnLst>
                          </p:cTn>
                        </p:par>
                      </p:childTnLst>
                    </p:cTn>
                  </p:par>
                  <p:par>
                    <p:cTn id="118" fill="hold">
                      <p:stCondLst>
                        <p:cond delay="indefinite"/>
                      </p:stCondLst>
                      <p:childTnLst>
                        <p:par>
                          <p:cTn id="119" fill="hold">
                            <p:stCondLst>
                              <p:cond delay="0"/>
                            </p:stCondLst>
                            <p:childTnLst>
                              <p:par>
                                <p:cTn id="120" presetID="1" presetClass="entr" presetSubtype="0" fill="hold" nodeType="clickEffect">
                                  <p:stCondLst>
                                    <p:cond delay="0"/>
                                  </p:stCondLst>
                                  <p:childTnLst>
                                    <p:set>
                                      <p:cBhvr>
                                        <p:cTn id="121" dur="1" fill="hold">
                                          <p:stCondLst>
                                            <p:cond delay="0"/>
                                          </p:stCondLst>
                                        </p:cTn>
                                        <p:tgtEl>
                                          <p:spTgt spid="31"/>
                                        </p:tgtEl>
                                        <p:attrNameLst>
                                          <p:attrName>style.visibility</p:attrName>
                                        </p:attrNameLst>
                                      </p:cBhvr>
                                      <p:to>
                                        <p:strVal val="visible"/>
                                      </p:to>
                                    </p:set>
                                  </p:childTnLst>
                                </p:cTn>
                              </p:par>
                            </p:childTnLst>
                          </p:cTn>
                        </p:par>
                      </p:childTnLst>
                    </p:cTn>
                  </p:par>
                  <p:par>
                    <p:cTn id="122" fill="hold">
                      <p:stCondLst>
                        <p:cond delay="indefinite"/>
                      </p:stCondLst>
                      <p:childTnLst>
                        <p:par>
                          <p:cTn id="123" fill="hold">
                            <p:stCondLst>
                              <p:cond delay="0"/>
                            </p:stCondLst>
                            <p:childTnLst>
                              <p:par>
                                <p:cTn id="124" presetID="16" presetClass="entr" presetSubtype="21" fill="hold" grpId="0" nodeType="clickEffect">
                                  <p:stCondLst>
                                    <p:cond delay="0"/>
                                  </p:stCondLst>
                                  <p:childTnLst>
                                    <p:set>
                                      <p:cBhvr>
                                        <p:cTn id="125" dur="1" fill="hold">
                                          <p:stCondLst>
                                            <p:cond delay="0"/>
                                          </p:stCondLst>
                                        </p:cTn>
                                        <p:tgtEl>
                                          <p:spTgt spid="14"/>
                                        </p:tgtEl>
                                        <p:attrNameLst>
                                          <p:attrName>style.visibility</p:attrName>
                                        </p:attrNameLst>
                                      </p:cBhvr>
                                      <p:to>
                                        <p:strVal val="visible"/>
                                      </p:to>
                                    </p:set>
                                    <p:animEffect transition="in" filter="barn(inVertical)">
                                      <p:cBhvr>
                                        <p:cTn id="126" dur="500"/>
                                        <p:tgtEl>
                                          <p:spTgt spid="14"/>
                                        </p:tgtEl>
                                      </p:cBhvr>
                                    </p:animEffect>
                                  </p:childTnLst>
                                </p:cTn>
                              </p:par>
                            </p:childTnLst>
                          </p:cTn>
                        </p:par>
                      </p:childTnLst>
                    </p:cTn>
                  </p:par>
                  <p:par>
                    <p:cTn id="127" fill="hold">
                      <p:stCondLst>
                        <p:cond delay="indefinite"/>
                      </p:stCondLst>
                      <p:childTnLst>
                        <p:par>
                          <p:cTn id="128" fill="hold">
                            <p:stCondLst>
                              <p:cond delay="0"/>
                            </p:stCondLst>
                            <p:childTnLst>
                              <p:par>
                                <p:cTn id="129" presetID="16" presetClass="entr" presetSubtype="21" fill="hold" grpId="0" nodeType="clickEffect">
                                  <p:stCondLst>
                                    <p:cond delay="0"/>
                                  </p:stCondLst>
                                  <p:childTnLst>
                                    <p:set>
                                      <p:cBhvr>
                                        <p:cTn id="130" dur="1" fill="hold">
                                          <p:stCondLst>
                                            <p:cond delay="0"/>
                                          </p:stCondLst>
                                        </p:cTn>
                                        <p:tgtEl>
                                          <p:spTgt spid="6"/>
                                        </p:tgtEl>
                                        <p:attrNameLst>
                                          <p:attrName>style.visibility</p:attrName>
                                        </p:attrNameLst>
                                      </p:cBhvr>
                                      <p:to>
                                        <p:strVal val="visible"/>
                                      </p:to>
                                    </p:set>
                                    <p:animEffect transition="in" filter="barn(inVertical)">
                                      <p:cBhvr>
                                        <p:cTn id="131" dur="500"/>
                                        <p:tgtEl>
                                          <p:spTgt spid="6"/>
                                        </p:tgtEl>
                                      </p:cBhvr>
                                    </p:animEffect>
                                  </p:childTnLst>
                                </p:cTn>
                              </p:par>
                            </p:childTnLst>
                          </p:cTn>
                        </p:par>
                      </p:childTnLst>
                    </p:cTn>
                  </p:par>
                  <p:par>
                    <p:cTn id="132" fill="hold">
                      <p:stCondLst>
                        <p:cond delay="indefinite"/>
                      </p:stCondLst>
                      <p:childTnLst>
                        <p:par>
                          <p:cTn id="133" fill="hold">
                            <p:stCondLst>
                              <p:cond delay="0"/>
                            </p:stCondLst>
                            <p:childTnLst>
                              <p:par>
                                <p:cTn id="134" presetID="21" presetClass="entr" presetSubtype="1" fill="hold" grpId="0" nodeType="clickEffect">
                                  <p:stCondLst>
                                    <p:cond delay="0"/>
                                  </p:stCondLst>
                                  <p:childTnLst>
                                    <p:set>
                                      <p:cBhvr>
                                        <p:cTn id="135" dur="1" fill="hold">
                                          <p:stCondLst>
                                            <p:cond delay="0"/>
                                          </p:stCondLst>
                                        </p:cTn>
                                        <p:tgtEl>
                                          <p:spTgt spid="12"/>
                                        </p:tgtEl>
                                        <p:attrNameLst>
                                          <p:attrName>style.visibility</p:attrName>
                                        </p:attrNameLst>
                                      </p:cBhvr>
                                      <p:to>
                                        <p:strVal val="visible"/>
                                      </p:to>
                                    </p:set>
                                    <p:animEffect transition="in" filter="wheel(1)">
                                      <p:cBhvr>
                                        <p:cTn id="136"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Graphic spid="12" grpId="0">
        <p:bldAsOne/>
      </p:bldGraphic>
      <p:bldP spid="17" grpId="0" animBg="1"/>
      <p:bldGraphic spid="14" grpId="0">
        <p:bldAsOne/>
      </p:bldGraphic>
      <p:bldP spid="30" grpId="0"/>
      <p:bldP spid="2" grpId="0"/>
      <p:bldGraphic spid="13" grpId="0">
        <p:bldAsOne/>
      </p:bldGraphic>
      <p:bldP spid="38" grpId="0"/>
      <p:bldP spid="41" grpId="0" animBg="1"/>
      <p:bldP spid="42" grpId="0" animBg="1"/>
      <p:bldP spid="43" grpId="0"/>
      <p:bldP spid="5" grpId="0" animBg="1"/>
      <p:bldGraphic spid="6"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normAutofit/>
          </a:bodyPr>
          <a:lstStyle/>
          <a:p>
            <a:pPr algn="r" defTabSz="342900">
              <a:spcAft>
                <a:spcPts val="450"/>
              </a:spcAft>
              <a:buClrTx/>
              <a:defRPr/>
            </a:pPr>
            <a:fld id="{7CBBD217-B34A-42C8-A76A-3742CD539B8F}" type="slidenum">
              <a:rPr lang="fr-FR" sz="700" kern="1200">
                <a:solidFill>
                  <a:prstClr val="black">
                    <a:tint val="75000"/>
                  </a:prstClr>
                </a:solidFill>
                <a:latin typeface="Trebuchet MS" panose="020B0603020202020204"/>
                <a:ea typeface="+mn-ea"/>
                <a:cs typeface="+mn-cs"/>
              </a:rPr>
              <a:pPr algn="r" defTabSz="342900">
                <a:spcAft>
                  <a:spcPts val="450"/>
                </a:spcAft>
                <a:buClrTx/>
                <a:defRPr/>
              </a:pPr>
              <a:t>8</a:t>
            </a:fld>
            <a:endParaRPr lang="fr-FR" sz="700" kern="1200">
              <a:solidFill>
                <a:prstClr val="black">
                  <a:tint val="75000"/>
                </a:prstClr>
              </a:solidFill>
              <a:latin typeface="Trebuchet MS" panose="020B0603020202020204"/>
              <a:ea typeface="+mn-ea"/>
              <a:cs typeface="+mn-cs"/>
            </a:endParaRPr>
          </a:p>
        </p:txBody>
      </p:sp>
      <p:sp>
        <p:nvSpPr>
          <p:cNvPr id="2" name="Title 1"/>
          <p:cNvSpPr>
            <a:spLocks noGrp="1"/>
          </p:cNvSpPr>
          <p:nvPr>
            <p:ph type="title" idx="4294967295"/>
          </p:nvPr>
        </p:nvSpPr>
        <p:spPr>
          <a:xfrm>
            <a:off x="0" y="742950"/>
            <a:ext cx="8543925" cy="555625"/>
          </a:xfrm>
        </p:spPr>
        <p:txBody>
          <a:bodyPr anchor="t">
            <a:noAutofit/>
          </a:bodyPr>
          <a:lstStyle/>
          <a:p>
            <a:r>
              <a:rPr lang="en-US" sz="2000" dirty="0">
                <a:ln w="0"/>
                <a:solidFill>
                  <a:schemeClr val="bg1"/>
                </a:solidFill>
                <a:effectLst>
                  <a:outerShdw blurRad="38100" dist="25400" dir="5400000" algn="ctr" rotWithShape="0">
                    <a:srgbClr val="6E747A">
                      <a:alpha val="43000"/>
                    </a:srgbClr>
                  </a:outerShdw>
                </a:effectLst>
              </a:rPr>
              <a:t>Death Benefit of an illustration</a:t>
            </a:r>
            <a:br>
              <a:rPr lang="en-US" sz="2000" dirty="0">
                <a:ln w="0"/>
                <a:solidFill>
                  <a:schemeClr val="bg1"/>
                </a:solidFill>
                <a:effectLst>
                  <a:outerShdw blurRad="38100" dist="25400" dir="5400000" algn="ctr" rotWithShape="0">
                    <a:srgbClr val="6E747A">
                      <a:alpha val="43000"/>
                    </a:srgbClr>
                  </a:outerShdw>
                </a:effectLst>
              </a:rPr>
            </a:br>
            <a:endParaRPr lang="en-US" sz="2000" dirty="0">
              <a:ln w="0"/>
              <a:solidFill>
                <a:schemeClr val="bg1"/>
              </a:solidFill>
              <a:effectLst>
                <a:outerShdw blurRad="38100" dist="25400" dir="5400000" algn="ctr" rotWithShape="0">
                  <a:srgbClr val="6E747A">
                    <a:alpha val="43000"/>
                  </a:srgbClr>
                </a:outerShdw>
              </a:effectLst>
            </a:endParaRPr>
          </a:p>
        </p:txBody>
      </p:sp>
      <p:pic>
        <p:nvPicPr>
          <p:cNvPr id="6" name="Picture 5" descr="Service - Global Finsol Pvt Ltd Photos, Hebbal, Bangalore - Car Insurance Agents"/>
          <p:cNvPicPr>
            <a:picLocks noChangeAspect="1" noChangeArrowheads="1"/>
          </p:cNvPicPr>
          <p:nvPr/>
        </p:nvPicPr>
        <p:blipFill>
          <a:blip r:embed="rId2" cstate="print"/>
          <a:srcRect/>
          <a:stretch>
            <a:fillRect/>
          </a:stretch>
        </p:blipFill>
        <p:spPr bwMode="auto">
          <a:xfrm>
            <a:off x="8128966" y="100613"/>
            <a:ext cx="857250" cy="514350"/>
          </a:xfrm>
          <a:prstGeom prst="rect">
            <a:avLst/>
          </a:prstGeom>
          <a:noFill/>
        </p:spPr>
      </p:pic>
      <p:pic>
        <p:nvPicPr>
          <p:cNvPr id="7" name="Picture 6">
            <a:extLst>
              <a:ext uri="{FF2B5EF4-FFF2-40B4-BE49-F238E27FC236}">
                <a16:creationId xmlns:a16="http://schemas.microsoft.com/office/drawing/2014/main" id="{14F395A1-9A00-4E90-9035-E26C3A815D8C}"/>
              </a:ext>
            </a:extLst>
          </p:cNvPr>
          <p:cNvPicPr>
            <a:picLocks noChangeAspect="1" noChangeArrowheads="1"/>
          </p:cNvPicPr>
          <p:nvPr/>
        </p:nvPicPr>
        <p:blipFill rotWithShape="1">
          <a:blip r:embed="rId3" cstate="print"/>
          <a:srcRect l="7472" t="17837" r="8046" b="21962"/>
          <a:stretch/>
        </p:blipFill>
        <p:spPr bwMode="auto">
          <a:xfrm>
            <a:off x="76200" y="100613"/>
            <a:ext cx="1175999" cy="432000"/>
          </a:xfrm>
          <a:prstGeom prst="rect">
            <a:avLst/>
          </a:prstGeom>
          <a:ln>
            <a:noFill/>
          </a:ln>
          <a:effectLst>
            <a:outerShdw blurRad="292100" dist="139700" dir="2700000" algn="tl" rotWithShape="0">
              <a:srgbClr val="333333">
                <a:alpha val="65000"/>
              </a:srgbClr>
            </a:outerShdw>
          </a:effectLst>
        </p:spPr>
      </p:pic>
      <p:sp>
        <p:nvSpPr>
          <p:cNvPr id="3" name="Rectangle: Rounded Corners 2">
            <a:extLst>
              <a:ext uri="{FF2B5EF4-FFF2-40B4-BE49-F238E27FC236}">
                <a16:creationId xmlns:a16="http://schemas.microsoft.com/office/drawing/2014/main" id="{9272D757-63A5-44F9-A31D-46E0B1FE8A0E}"/>
              </a:ext>
            </a:extLst>
          </p:cNvPr>
          <p:cNvSpPr/>
          <p:nvPr/>
        </p:nvSpPr>
        <p:spPr>
          <a:xfrm>
            <a:off x="1683026" y="1515718"/>
            <a:ext cx="2584174" cy="3265004"/>
          </a:xfrm>
          <a:prstGeom prst="roundRect">
            <a:avLst/>
          </a:prstGeom>
        </p:spPr>
        <p:style>
          <a:lnRef idx="0">
            <a:schemeClr val="accent4"/>
          </a:lnRef>
          <a:fillRef idx="3">
            <a:schemeClr val="accent4"/>
          </a:fillRef>
          <a:effectRef idx="3">
            <a:schemeClr val="accent4"/>
          </a:effectRef>
          <a:fontRef idx="minor">
            <a:schemeClr val="lt1"/>
          </a:fontRef>
        </p:style>
        <p:txBody>
          <a:bodyPr lIns="68580" tIns="34290" rIns="68580" bIns="34290" rtlCol="0" anchor="ctr"/>
          <a:lstStyle/>
          <a:p>
            <a:pPr algn="ctr" defTabSz="342900">
              <a:buClrTx/>
              <a:defRPr/>
            </a:pPr>
            <a:r>
              <a:rPr lang="en-IN" sz="1200" b="1" u="sng" kern="1200" dirty="0">
                <a:solidFill>
                  <a:prstClr val="black"/>
                </a:solidFill>
                <a:latin typeface="Trebuchet MS" panose="020B0603020202020204"/>
              </a:rPr>
              <a:t>Scenario 1:</a:t>
            </a:r>
            <a:r>
              <a:rPr lang="en-IN" sz="1200" kern="1200" dirty="0">
                <a:solidFill>
                  <a:prstClr val="black"/>
                </a:solidFill>
                <a:latin typeface="Trebuchet MS" panose="020B0603020202020204"/>
              </a:rPr>
              <a:t> </a:t>
            </a:r>
          </a:p>
          <a:p>
            <a:pPr algn="ctr" defTabSz="342900">
              <a:buClrTx/>
              <a:defRPr/>
            </a:pPr>
            <a:r>
              <a:rPr lang="en-IN" sz="1200" u="sng" kern="1200" dirty="0">
                <a:solidFill>
                  <a:prstClr val="black"/>
                </a:solidFill>
                <a:latin typeface="Trebuchet MS" panose="020B0603020202020204"/>
              </a:rPr>
              <a:t>Santosh</a:t>
            </a:r>
            <a:r>
              <a:rPr lang="en-IN" sz="1200" b="1" u="sng" kern="1200" dirty="0">
                <a:solidFill>
                  <a:prstClr val="black"/>
                </a:solidFill>
                <a:latin typeface="Trebuchet MS" panose="020B0603020202020204"/>
              </a:rPr>
              <a:t> dies at 5</a:t>
            </a:r>
            <a:r>
              <a:rPr lang="en-IN" sz="1200" b="1" u="sng" kern="1200" baseline="30000" dirty="0">
                <a:solidFill>
                  <a:prstClr val="black"/>
                </a:solidFill>
                <a:latin typeface="Trebuchet MS" panose="020B0603020202020204"/>
              </a:rPr>
              <a:t>th</a:t>
            </a:r>
            <a:r>
              <a:rPr lang="en-IN" sz="1200" b="1" u="sng" kern="1200" dirty="0">
                <a:solidFill>
                  <a:prstClr val="black"/>
                </a:solidFill>
                <a:latin typeface="Trebuchet MS" panose="020B0603020202020204"/>
              </a:rPr>
              <a:t> Policy year</a:t>
            </a:r>
          </a:p>
          <a:p>
            <a:pPr algn="ctr" defTabSz="342900">
              <a:buClrTx/>
              <a:defRPr/>
            </a:pPr>
            <a:r>
              <a:rPr lang="en-IN" sz="1200" kern="1200" dirty="0">
                <a:solidFill>
                  <a:prstClr val="black"/>
                </a:solidFill>
                <a:latin typeface="Trebuchet MS" panose="020B0603020202020204"/>
              </a:rPr>
              <a:t>13 times of AP = 1,00,000 X 13 = 13,00,000/-</a:t>
            </a:r>
          </a:p>
          <a:p>
            <a:pPr algn="ctr" defTabSz="342900">
              <a:buClrTx/>
              <a:defRPr/>
            </a:pPr>
            <a:r>
              <a:rPr lang="en-IN" sz="1200" kern="1200" dirty="0">
                <a:solidFill>
                  <a:prstClr val="black"/>
                </a:solidFill>
                <a:latin typeface="Trebuchet MS" panose="020B0603020202020204"/>
              </a:rPr>
              <a:t>  </a:t>
            </a:r>
            <a:r>
              <a:rPr lang="en-IN" sz="1200" b="1" kern="1200" dirty="0">
                <a:solidFill>
                  <a:prstClr val="black"/>
                </a:solidFill>
                <a:latin typeface="Trebuchet MS" panose="020B0603020202020204"/>
              </a:rPr>
              <a:t>(or)</a:t>
            </a:r>
          </a:p>
          <a:p>
            <a:pPr algn="ctr" defTabSz="342900">
              <a:buClrTx/>
              <a:defRPr/>
            </a:pPr>
            <a:r>
              <a:rPr lang="en-IN" sz="1200" kern="1200" dirty="0">
                <a:solidFill>
                  <a:prstClr val="black"/>
                </a:solidFill>
                <a:latin typeface="Trebuchet MS" panose="020B0603020202020204"/>
              </a:rPr>
              <a:t>105% of all premiums paid till date of death = 1,00,000 X 5 = 5,00,000 X 105% = 5,25,000/-</a:t>
            </a:r>
          </a:p>
          <a:p>
            <a:pPr algn="ctr" defTabSz="342900">
              <a:buClrTx/>
              <a:defRPr/>
            </a:pPr>
            <a:r>
              <a:rPr lang="en-IN" sz="1200" b="1" kern="1200" dirty="0">
                <a:solidFill>
                  <a:prstClr val="black"/>
                </a:solidFill>
                <a:latin typeface="Trebuchet MS" panose="020B0603020202020204"/>
              </a:rPr>
              <a:t>(or)</a:t>
            </a:r>
          </a:p>
          <a:p>
            <a:pPr algn="ctr" defTabSz="342900">
              <a:buClrTx/>
              <a:defRPr/>
            </a:pPr>
            <a:r>
              <a:rPr lang="en-IN" sz="1200" kern="1200" dirty="0">
                <a:solidFill>
                  <a:prstClr val="black"/>
                </a:solidFill>
                <a:latin typeface="Trebuchet MS" panose="020B0603020202020204"/>
              </a:rPr>
              <a:t>SA (5,92,130) + GA (0) = 5,92,130/-</a:t>
            </a:r>
          </a:p>
          <a:p>
            <a:pPr algn="ctr" defTabSz="342900">
              <a:buClrTx/>
              <a:defRPr/>
            </a:pPr>
            <a:endParaRPr lang="en-IN" sz="1200" kern="1200" dirty="0">
              <a:solidFill>
                <a:prstClr val="black"/>
              </a:solidFill>
              <a:latin typeface="Trebuchet MS" panose="020B0603020202020204"/>
            </a:endParaRPr>
          </a:p>
          <a:p>
            <a:pPr algn="ctr" defTabSz="342900">
              <a:buClrTx/>
              <a:defRPr/>
            </a:pPr>
            <a:r>
              <a:rPr lang="en-IN" sz="1200" kern="1200" dirty="0">
                <a:solidFill>
                  <a:prstClr val="black"/>
                </a:solidFill>
                <a:latin typeface="Trebuchet MS" panose="020B0603020202020204"/>
              </a:rPr>
              <a:t>In this case, Santosh’s nominee will receive </a:t>
            </a:r>
            <a:r>
              <a:rPr lang="en-IN" sz="1200" b="1" kern="1200" dirty="0">
                <a:solidFill>
                  <a:prstClr val="black"/>
                </a:solidFill>
                <a:highlight>
                  <a:srgbClr val="FFFF00"/>
                </a:highlight>
                <a:latin typeface="Trebuchet MS" panose="020B0603020202020204"/>
              </a:rPr>
              <a:t>Rs.13,00,000/-</a:t>
            </a:r>
            <a:r>
              <a:rPr lang="en-IN" sz="1200" kern="1200" dirty="0">
                <a:solidFill>
                  <a:prstClr val="black"/>
                </a:solidFill>
                <a:latin typeface="Trebuchet MS" panose="020B0603020202020204"/>
              </a:rPr>
              <a:t> which is higher.</a:t>
            </a:r>
          </a:p>
          <a:p>
            <a:pPr algn="ctr" defTabSz="342900">
              <a:buClrTx/>
              <a:defRPr/>
            </a:pPr>
            <a:endParaRPr lang="en-IN" sz="1200" kern="1200" dirty="0">
              <a:solidFill>
                <a:prstClr val="black"/>
              </a:solidFill>
              <a:latin typeface="Trebuchet MS" panose="020B0603020202020204"/>
            </a:endParaRPr>
          </a:p>
        </p:txBody>
      </p:sp>
      <p:sp>
        <p:nvSpPr>
          <p:cNvPr id="10" name="Rectangle: Rounded Corners 9">
            <a:extLst>
              <a:ext uri="{FF2B5EF4-FFF2-40B4-BE49-F238E27FC236}">
                <a16:creationId xmlns:a16="http://schemas.microsoft.com/office/drawing/2014/main" id="{F30B11FA-4C31-42DE-B790-1ABC1B0D0A50}"/>
              </a:ext>
            </a:extLst>
          </p:cNvPr>
          <p:cNvSpPr/>
          <p:nvPr/>
        </p:nvSpPr>
        <p:spPr>
          <a:xfrm>
            <a:off x="4731026" y="1520686"/>
            <a:ext cx="2584174" cy="3265004"/>
          </a:xfrm>
          <a:prstGeom prst="roundRect">
            <a:avLst/>
          </a:prstGeom>
        </p:spPr>
        <p:style>
          <a:lnRef idx="0">
            <a:schemeClr val="accent4"/>
          </a:lnRef>
          <a:fillRef idx="3">
            <a:schemeClr val="accent4"/>
          </a:fillRef>
          <a:effectRef idx="3">
            <a:schemeClr val="accent4"/>
          </a:effectRef>
          <a:fontRef idx="minor">
            <a:schemeClr val="lt1"/>
          </a:fontRef>
        </p:style>
        <p:txBody>
          <a:bodyPr lIns="68580" tIns="34290" rIns="68580" bIns="34290" rtlCol="0" anchor="ctr"/>
          <a:lstStyle/>
          <a:p>
            <a:pPr algn="ctr" defTabSz="342900">
              <a:buClrTx/>
              <a:defRPr/>
            </a:pPr>
            <a:r>
              <a:rPr lang="en-IN" sz="1200" b="1" kern="1200" dirty="0">
                <a:solidFill>
                  <a:prstClr val="black"/>
                </a:solidFill>
                <a:latin typeface="Trebuchet MS" panose="020B0603020202020204"/>
              </a:rPr>
              <a:t>Scenario 2:</a:t>
            </a:r>
            <a:r>
              <a:rPr lang="en-IN" sz="1200" kern="1200" dirty="0">
                <a:solidFill>
                  <a:prstClr val="black"/>
                </a:solidFill>
                <a:latin typeface="Trebuchet MS" panose="020B0603020202020204"/>
              </a:rPr>
              <a:t> </a:t>
            </a:r>
          </a:p>
          <a:p>
            <a:pPr algn="ctr" defTabSz="342900">
              <a:buClrTx/>
              <a:defRPr/>
            </a:pPr>
            <a:r>
              <a:rPr lang="en-IN" sz="1200" b="1" u="sng" kern="1200" dirty="0">
                <a:solidFill>
                  <a:prstClr val="black"/>
                </a:solidFill>
                <a:latin typeface="Trebuchet MS" panose="020B0603020202020204"/>
              </a:rPr>
              <a:t>Santosh dies at 18</a:t>
            </a:r>
            <a:r>
              <a:rPr lang="en-IN" sz="1200" b="1" u="sng" kern="1200" baseline="30000" dirty="0">
                <a:solidFill>
                  <a:prstClr val="black"/>
                </a:solidFill>
                <a:latin typeface="Trebuchet MS" panose="020B0603020202020204"/>
              </a:rPr>
              <a:t>th</a:t>
            </a:r>
            <a:r>
              <a:rPr lang="en-IN" sz="1200" b="1" u="sng" kern="1200" dirty="0">
                <a:solidFill>
                  <a:prstClr val="black"/>
                </a:solidFill>
                <a:latin typeface="Trebuchet MS" panose="020B0603020202020204"/>
              </a:rPr>
              <a:t> Policy year</a:t>
            </a:r>
          </a:p>
          <a:p>
            <a:pPr algn="ctr" defTabSz="342900">
              <a:buClrTx/>
              <a:defRPr/>
            </a:pPr>
            <a:r>
              <a:rPr lang="en-IN" sz="1200" kern="1200" dirty="0">
                <a:solidFill>
                  <a:prstClr val="black"/>
                </a:solidFill>
                <a:latin typeface="Trebuchet MS" panose="020B0603020202020204"/>
              </a:rPr>
              <a:t>13 times of AP = 1,00,000 X 13 = 13,00,000/-</a:t>
            </a:r>
          </a:p>
          <a:p>
            <a:pPr algn="ctr" defTabSz="342900">
              <a:buClrTx/>
              <a:defRPr/>
            </a:pPr>
            <a:r>
              <a:rPr lang="en-IN" sz="1200" kern="1200" dirty="0">
                <a:solidFill>
                  <a:prstClr val="black"/>
                </a:solidFill>
                <a:latin typeface="Trebuchet MS" panose="020B0603020202020204"/>
              </a:rPr>
              <a:t>  </a:t>
            </a:r>
            <a:r>
              <a:rPr lang="en-IN" sz="1200" b="1" kern="1200" dirty="0">
                <a:solidFill>
                  <a:prstClr val="black"/>
                </a:solidFill>
                <a:latin typeface="Trebuchet MS" panose="020B0603020202020204"/>
              </a:rPr>
              <a:t>(or)</a:t>
            </a:r>
          </a:p>
          <a:p>
            <a:pPr algn="ctr" defTabSz="342900">
              <a:buClrTx/>
              <a:defRPr/>
            </a:pPr>
            <a:r>
              <a:rPr lang="en-IN" sz="1200" kern="1200" dirty="0">
                <a:solidFill>
                  <a:prstClr val="black"/>
                </a:solidFill>
                <a:latin typeface="Trebuchet MS" panose="020B0603020202020204"/>
              </a:rPr>
              <a:t>105% of all premiums paid till date of death = 1,00,000 X 10 = 10,00,000 X 105% = 10,50,000/-</a:t>
            </a:r>
          </a:p>
          <a:p>
            <a:pPr algn="ctr" defTabSz="342900">
              <a:buClrTx/>
              <a:defRPr/>
            </a:pPr>
            <a:r>
              <a:rPr lang="en-IN" sz="1200" b="1" kern="1200" dirty="0">
                <a:solidFill>
                  <a:prstClr val="black"/>
                </a:solidFill>
                <a:latin typeface="Trebuchet MS" panose="020B0603020202020204"/>
              </a:rPr>
              <a:t>(or)</a:t>
            </a:r>
          </a:p>
          <a:p>
            <a:pPr algn="ctr" defTabSz="342900">
              <a:buClrTx/>
              <a:defRPr/>
            </a:pPr>
            <a:r>
              <a:rPr lang="en-IN" sz="1200" kern="1200" dirty="0">
                <a:solidFill>
                  <a:prstClr val="black"/>
                </a:solidFill>
                <a:latin typeface="Trebuchet MS" panose="020B0603020202020204"/>
              </a:rPr>
              <a:t>SA (5,92,130) + GA (5,41,723) = 11,33,853/-</a:t>
            </a:r>
          </a:p>
          <a:p>
            <a:pPr algn="ctr" defTabSz="342900">
              <a:buClrTx/>
              <a:defRPr/>
            </a:pPr>
            <a:endParaRPr lang="en-IN" sz="1200" kern="1200" dirty="0">
              <a:solidFill>
                <a:prstClr val="black"/>
              </a:solidFill>
              <a:latin typeface="Trebuchet MS" panose="020B0603020202020204"/>
            </a:endParaRPr>
          </a:p>
          <a:p>
            <a:pPr algn="ctr" defTabSz="342900">
              <a:buClrTx/>
              <a:defRPr/>
            </a:pPr>
            <a:r>
              <a:rPr lang="en-IN" sz="1200" kern="1200" dirty="0">
                <a:solidFill>
                  <a:prstClr val="black"/>
                </a:solidFill>
                <a:latin typeface="Trebuchet MS" panose="020B0603020202020204"/>
              </a:rPr>
              <a:t>In this case, Santosh’s nominee will receive </a:t>
            </a:r>
            <a:r>
              <a:rPr lang="en-IN" sz="1200" b="1" kern="1200" dirty="0">
                <a:solidFill>
                  <a:prstClr val="black"/>
                </a:solidFill>
                <a:highlight>
                  <a:srgbClr val="FFFF00"/>
                </a:highlight>
                <a:latin typeface="Trebuchet MS" panose="020B0603020202020204"/>
              </a:rPr>
              <a:t>Rs.13,00,000/-</a:t>
            </a:r>
            <a:r>
              <a:rPr lang="en-IN" sz="1200" kern="1200" dirty="0">
                <a:solidFill>
                  <a:prstClr val="black"/>
                </a:solidFill>
                <a:latin typeface="Trebuchet MS" panose="020B0603020202020204"/>
              </a:rPr>
              <a:t> which is higher.</a:t>
            </a:r>
          </a:p>
          <a:p>
            <a:pPr algn="ctr" defTabSz="342900">
              <a:buClrTx/>
              <a:defRPr/>
            </a:pPr>
            <a:endParaRPr lang="en-IN" sz="1200" kern="1200" dirty="0">
              <a:solidFill>
                <a:prstClr val="black"/>
              </a:solidFill>
              <a:latin typeface="Trebuchet MS" panose="020B0603020202020204"/>
            </a:endParaRPr>
          </a:p>
        </p:txBody>
      </p:sp>
    </p:spTree>
    <p:extLst>
      <p:ext uri="{BB962C8B-B14F-4D97-AF65-F5344CB8AC3E}">
        <p14:creationId xmlns:p14="http://schemas.microsoft.com/office/powerpoint/2010/main" val="230523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heel(1)">
                                      <p:cBhvr>
                                        <p:cTn id="1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fld id="{00000000-1234-1234-1234-123412341234}" type="slidenum">
              <a:rPr lang="en" smtClean="0"/>
              <a:pPr/>
              <a:t>9</a:t>
            </a:fld>
            <a:endParaRPr lang="en"/>
          </a:p>
        </p:txBody>
      </p:sp>
      <p:graphicFrame>
        <p:nvGraphicFramePr>
          <p:cNvPr id="4" name="Table 3"/>
          <p:cNvGraphicFramePr>
            <a:graphicFrameLocks noGrp="1"/>
          </p:cNvGraphicFramePr>
          <p:nvPr/>
        </p:nvGraphicFramePr>
        <p:xfrm>
          <a:off x="3937000" y="971550"/>
          <a:ext cx="3835400" cy="3318510"/>
        </p:xfrm>
        <a:graphic>
          <a:graphicData uri="http://schemas.openxmlformats.org/drawingml/2006/table">
            <a:tbl>
              <a:tblPr/>
              <a:tblGrid>
                <a:gridCol w="2299332">
                  <a:extLst>
                    <a:ext uri="{9D8B030D-6E8A-4147-A177-3AD203B41FA5}">
                      <a16:colId xmlns:a16="http://schemas.microsoft.com/office/drawing/2014/main" val="20000"/>
                    </a:ext>
                  </a:extLst>
                </a:gridCol>
                <a:gridCol w="1536068">
                  <a:extLst>
                    <a:ext uri="{9D8B030D-6E8A-4147-A177-3AD203B41FA5}">
                      <a16:colId xmlns:a16="http://schemas.microsoft.com/office/drawing/2014/main" val="20001"/>
                    </a:ext>
                  </a:extLst>
                </a:gridCol>
              </a:tblGrid>
              <a:tr h="200025">
                <a:tc gridSpan="2">
                  <a:txBody>
                    <a:bodyPr/>
                    <a:lstStyle/>
                    <a:p>
                      <a:pPr algn="ctr" fontAlgn="b"/>
                      <a:r>
                        <a:rPr lang="en-US" sz="1400" b="1" i="0" u="none" strike="noStrike" dirty="0">
                          <a:solidFill>
                            <a:srgbClr val="000000"/>
                          </a:solidFill>
                          <a:latin typeface="Calibri"/>
                        </a:rPr>
                        <a:t>BANK FIXED DEPOSIT</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hMerge="1">
                  <a:txBody>
                    <a:bodyPr/>
                    <a:lstStyle/>
                    <a:p>
                      <a:endParaRPr lang="en-US"/>
                    </a:p>
                  </a:txBody>
                  <a:tcPr/>
                </a:tc>
                <a:extLst>
                  <a:ext uri="{0D108BD9-81ED-4DB2-BD59-A6C34878D82A}">
                    <a16:rowId xmlns:a16="http://schemas.microsoft.com/office/drawing/2014/main" val="10000"/>
                  </a:ext>
                </a:extLst>
              </a:tr>
              <a:tr h="200025">
                <a:tc gridSpan="2">
                  <a:txBody>
                    <a:bodyPr/>
                    <a:lstStyle/>
                    <a:p>
                      <a:pPr algn="ctr" fontAlgn="b"/>
                      <a:r>
                        <a:rPr lang="en-US" sz="1100" b="1" i="0" u="none" strike="noStrike">
                          <a:solidFill>
                            <a:srgbClr val="000000"/>
                          </a:solidFill>
                          <a:latin typeface="Calibri"/>
                        </a:rPr>
                        <a:t>Rate of Interest at present - 6.75 %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9B8"/>
                    </a:solidFill>
                  </a:tcPr>
                </a:tc>
                <a:tc hMerge="1">
                  <a:txBody>
                    <a:bodyPr/>
                    <a:lstStyle/>
                    <a:p>
                      <a:endParaRPr lang="en-US"/>
                    </a:p>
                  </a:txBody>
                  <a:tcPr/>
                </a:tc>
                <a:extLst>
                  <a:ext uri="{0D108BD9-81ED-4DB2-BD59-A6C34878D82A}">
                    <a16:rowId xmlns:a16="http://schemas.microsoft.com/office/drawing/2014/main" val="10001"/>
                  </a:ext>
                </a:extLst>
              </a:tr>
              <a:tr h="200025">
                <a:tc>
                  <a:txBody>
                    <a:bodyPr/>
                    <a:lstStyle/>
                    <a:p>
                      <a:pPr algn="l" fontAlgn="b"/>
                      <a:r>
                        <a:rPr lang="en-US" sz="1100" b="1" i="0" u="none" strike="noStrike">
                          <a:solidFill>
                            <a:srgbClr val="000000"/>
                          </a:solidFill>
                          <a:latin typeface="Calibri"/>
                        </a:rPr>
                        <a:t>AMT DEPOSITED EVERY YEAR - 12 YRS</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9B8"/>
                    </a:solidFill>
                  </a:tcPr>
                </a:tc>
                <a:tc>
                  <a:txBody>
                    <a:bodyPr/>
                    <a:lstStyle/>
                    <a:p>
                      <a:pPr algn="l" fontAlgn="b"/>
                      <a:r>
                        <a:rPr lang="en-US" sz="1100" b="1" i="0" u="none" strike="noStrike">
                          <a:solidFill>
                            <a:srgbClr val="000000"/>
                          </a:solidFill>
                          <a:latin typeface="Calibri"/>
                        </a:rPr>
                        <a:t>INTEREST PAID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9B8"/>
                    </a:solidFill>
                  </a:tcPr>
                </a:tc>
                <a:extLst>
                  <a:ext uri="{0D108BD9-81ED-4DB2-BD59-A6C34878D82A}">
                    <a16:rowId xmlns:a16="http://schemas.microsoft.com/office/drawing/2014/main" val="10002"/>
                  </a:ext>
                </a:extLst>
              </a:tr>
              <a:tr h="190500">
                <a:tc>
                  <a:txBody>
                    <a:bodyPr/>
                    <a:lstStyle/>
                    <a:p>
                      <a:pPr algn="ctr" fontAlgn="b"/>
                      <a:r>
                        <a:rPr lang="en-US" sz="1100" b="0" i="0" u="none" strike="noStrike">
                          <a:solidFill>
                            <a:srgbClr val="000000"/>
                          </a:solidFill>
                          <a:latin typeface="Calibri"/>
                        </a:rPr>
                        <a:t>52000</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b"/>
                      <a:r>
                        <a:rPr lang="en-US" sz="1100" b="0" i="0" u="none" strike="noStrike">
                          <a:solidFill>
                            <a:srgbClr val="000000"/>
                          </a:solidFill>
                          <a:latin typeface="Calibri"/>
                        </a:rPr>
                        <a:t>3510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extLst>
                  <a:ext uri="{0D108BD9-81ED-4DB2-BD59-A6C34878D82A}">
                    <a16:rowId xmlns:a16="http://schemas.microsoft.com/office/drawing/2014/main" val="10003"/>
                  </a:ext>
                </a:extLst>
              </a:tr>
              <a:tr h="190500">
                <a:tc>
                  <a:txBody>
                    <a:bodyPr/>
                    <a:lstStyle/>
                    <a:p>
                      <a:pPr algn="ctr" fontAlgn="b"/>
                      <a:r>
                        <a:rPr lang="en-US" sz="1100" b="0" i="0" u="none" strike="noStrike">
                          <a:solidFill>
                            <a:srgbClr val="000000"/>
                          </a:solidFill>
                          <a:latin typeface="Calibri"/>
                        </a:rPr>
                        <a:t>107510</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b"/>
                      <a:r>
                        <a:rPr lang="en-US" sz="1100" b="0" i="0" u="none" strike="noStrike">
                          <a:solidFill>
                            <a:srgbClr val="000000"/>
                          </a:solidFill>
                          <a:latin typeface="Calibri"/>
                        </a:rPr>
                        <a:t>7257</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extLst>
                  <a:ext uri="{0D108BD9-81ED-4DB2-BD59-A6C34878D82A}">
                    <a16:rowId xmlns:a16="http://schemas.microsoft.com/office/drawing/2014/main" val="10004"/>
                  </a:ext>
                </a:extLst>
              </a:tr>
              <a:tr h="190500">
                <a:tc>
                  <a:txBody>
                    <a:bodyPr/>
                    <a:lstStyle/>
                    <a:p>
                      <a:pPr algn="ctr" fontAlgn="b"/>
                      <a:r>
                        <a:rPr lang="en-US" sz="1100" b="0" i="0" u="none" strike="noStrike">
                          <a:solidFill>
                            <a:srgbClr val="000000"/>
                          </a:solidFill>
                          <a:latin typeface="Calibri"/>
                        </a:rPr>
                        <a:t>163256</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b"/>
                      <a:r>
                        <a:rPr lang="en-US" sz="1100" b="0" i="0" u="none" strike="noStrike">
                          <a:solidFill>
                            <a:srgbClr val="000000"/>
                          </a:solidFill>
                          <a:latin typeface="Calibri"/>
                        </a:rPr>
                        <a:t>11020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extLst>
                  <a:ext uri="{0D108BD9-81ED-4DB2-BD59-A6C34878D82A}">
                    <a16:rowId xmlns:a16="http://schemas.microsoft.com/office/drawing/2014/main" val="10005"/>
                  </a:ext>
                </a:extLst>
              </a:tr>
              <a:tr h="190500">
                <a:tc>
                  <a:txBody>
                    <a:bodyPr/>
                    <a:lstStyle/>
                    <a:p>
                      <a:pPr algn="ctr" fontAlgn="b"/>
                      <a:r>
                        <a:rPr lang="en-US" sz="1100" b="0" i="0" u="none" strike="noStrike">
                          <a:solidFill>
                            <a:srgbClr val="000000"/>
                          </a:solidFill>
                          <a:latin typeface="Calibri"/>
                        </a:rPr>
                        <a:t>219019</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b"/>
                      <a:r>
                        <a:rPr lang="en-US" sz="1100" b="0" i="0" u="none" strike="noStrike">
                          <a:solidFill>
                            <a:srgbClr val="000000"/>
                          </a:solidFill>
                          <a:latin typeface="Calibri"/>
                        </a:rPr>
                        <a:t>14784</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extLst>
                  <a:ext uri="{0D108BD9-81ED-4DB2-BD59-A6C34878D82A}">
                    <a16:rowId xmlns:a16="http://schemas.microsoft.com/office/drawing/2014/main" val="10006"/>
                  </a:ext>
                </a:extLst>
              </a:tr>
              <a:tr h="190500">
                <a:tc>
                  <a:txBody>
                    <a:bodyPr/>
                    <a:lstStyle/>
                    <a:p>
                      <a:pPr algn="ctr" fontAlgn="b"/>
                      <a:r>
                        <a:rPr lang="en-US" sz="1100" b="0" i="0" u="none" strike="noStrike">
                          <a:solidFill>
                            <a:srgbClr val="000000"/>
                          </a:solidFill>
                          <a:latin typeface="Calibri"/>
                        </a:rPr>
                        <a:t>274783</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b"/>
                      <a:r>
                        <a:rPr lang="en-US" sz="1100" b="0" i="0" u="none" strike="noStrike">
                          <a:solidFill>
                            <a:srgbClr val="000000"/>
                          </a:solidFill>
                          <a:latin typeface="Calibri"/>
                        </a:rPr>
                        <a:t>18548</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extLst>
                  <a:ext uri="{0D108BD9-81ED-4DB2-BD59-A6C34878D82A}">
                    <a16:rowId xmlns:a16="http://schemas.microsoft.com/office/drawing/2014/main" val="10007"/>
                  </a:ext>
                </a:extLst>
              </a:tr>
              <a:tr h="190500">
                <a:tc>
                  <a:txBody>
                    <a:bodyPr/>
                    <a:lstStyle/>
                    <a:p>
                      <a:pPr algn="ctr" fontAlgn="b"/>
                      <a:r>
                        <a:rPr lang="en-US" sz="1100" b="0" i="0" u="none" strike="noStrike">
                          <a:solidFill>
                            <a:srgbClr val="000000"/>
                          </a:solidFill>
                          <a:latin typeface="Calibri"/>
                        </a:rPr>
                        <a:t>330547</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b"/>
                      <a:r>
                        <a:rPr lang="en-US" sz="1100" b="0" i="0" u="none" strike="noStrike">
                          <a:solidFill>
                            <a:srgbClr val="000000"/>
                          </a:solidFill>
                          <a:latin typeface="Calibri"/>
                        </a:rPr>
                        <a:t>22312</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extLst>
                  <a:ext uri="{0D108BD9-81ED-4DB2-BD59-A6C34878D82A}">
                    <a16:rowId xmlns:a16="http://schemas.microsoft.com/office/drawing/2014/main" val="10008"/>
                  </a:ext>
                </a:extLst>
              </a:tr>
              <a:tr h="190500">
                <a:tc>
                  <a:txBody>
                    <a:bodyPr/>
                    <a:lstStyle/>
                    <a:p>
                      <a:pPr algn="ctr" fontAlgn="b"/>
                      <a:r>
                        <a:rPr lang="en-US" sz="1100" b="0" i="0" u="none" strike="noStrike">
                          <a:solidFill>
                            <a:srgbClr val="000000"/>
                          </a:solidFill>
                          <a:latin typeface="Calibri"/>
                        </a:rPr>
                        <a:t>386311</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b"/>
                      <a:r>
                        <a:rPr lang="en-US" sz="1100" b="0" i="0" u="none" strike="noStrike">
                          <a:solidFill>
                            <a:srgbClr val="000000"/>
                          </a:solidFill>
                          <a:latin typeface="Calibri"/>
                        </a:rPr>
                        <a:t>26076</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extLst>
                  <a:ext uri="{0D108BD9-81ED-4DB2-BD59-A6C34878D82A}">
                    <a16:rowId xmlns:a16="http://schemas.microsoft.com/office/drawing/2014/main" val="10009"/>
                  </a:ext>
                </a:extLst>
              </a:tr>
              <a:tr h="190500">
                <a:tc>
                  <a:txBody>
                    <a:bodyPr/>
                    <a:lstStyle/>
                    <a:p>
                      <a:pPr algn="ctr" fontAlgn="b"/>
                      <a:r>
                        <a:rPr lang="en-US" sz="1100" b="0" i="0" u="none" strike="noStrike">
                          <a:solidFill>
                            <a:srgbClr val="000000"/>
                          </a:solidFill>
                          <a:latin typeface="Calibri"/>
                        </a:rPr>
                        <a:t>442075</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b"/>
                      <a:r>
                        <a:rPr lang="en-US" sz="1100" b="0" i="0" u="none" strike="noStrike">
                          <a:solidFill>
                            <a:srgbClr val="000000"/>
                          </a:solidFill>
                          <a:latin typeface="Calibri"/>
                        </a:rPr>
                        <a:t>29840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extLst>
                  <a:ext uri="{0D108BD9-81ED-4DB2-BD59-A6C34878D82A}">
                    <a16:rowId xmlns:a16="http://schemas.microsoft.com/office/drawing/2014/main" val="10010"/>
                  </a:ext>
                </a:extLst>
              </a:tr>
              <a:tr h="190500">
                <a:tc>
                  <a:txBody>
                    <a:bodyPr/>
                    <a:lstStyle/>
                    <a:p>
                      <a:pPr algn="ctr" fontAlgn="b"/>
                      <a:r>
                        <a:rPr lang="en-US" sz="1100" b="0" i="0" u="none" strike="noStrike">
                          <a:solidFill>
                            <a:srgbClr val="000000"/>
                          </a:solidFill>
                          <a:latin typeface="Calibri"/>
                        </a:rPr>
                        <a:t>497840</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b"/>
                      <a:r>
                        <a:rPr lang="en-US" sz="1100" b="0" i="0" u="none" strike="noStrike">
                          <a:solidFill>
                            <a:srgbClr val="000000"/>
                          </a:solidFill>
                          <a:latin typeface="Calibri"/>
                        </a:rPr>
                        <a:t>33604</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extLst>
                  <a:ext uri="{0D108BD9-81ED-4DB2-BD59-A6C34878D82A}">
                    <a16:rowId xmlns:a16="http://schemas.microsoft.com/office/drawing/2014/main" val="10011"/>
                  </a:ext>
                </a:extLst>
              </a:tr>
              <a:tr h="190500">
                <a:tc>
                  <a:txBody>
                    <a:bodyPr/>
                    <a:lstStyle/>
                    <a:p>
                      <a:pPr algn="ctr" fontAlgn="b"/>
                      <a:r>
                        <a:rPr lang="en-US" sz="1100" b="0" i="0" u="none" strike="noStrike">
                          <a:solidFill>
                            <a:srgbClr val="000000"/>
                          </a:solidFill>
                          <a:latin typeface="Calibri"/>
                        </a:rPr>
                        <a:t>553604</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b"/>
                      <a:r>
                        <a:rPr lang="en-US" sz="1100" b="0" i="0" u="none" strike="noStrike">
                          <a:solidFill>
                            <a:srgbClr val="000000"/>
                          </a:solidFill>
                          <a:latin typeface="Calibri"/>
                        </a:rPr>
                        <a:t>37368</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extLst>
                  <a:ext uri="{0D108BD9-81ED-4DB2-BD59-A6C34878D82A}">
                    <a16:rowId xmlns:a16="http://schemas.microsoft.com/office/drawing/2014/main" val="10012"/>
                  </a:ext>
                </a:extLst>
              </a:tr>
              <a:tr h="190500">
                <a:tc>
                  <a:txBody>
                    <a:bodyPr/>
                    <a:lstStyle/>
                    <a:p>
                      <a:pPr algn="ctr" fontAlgn="b"/>
                      <a:r>
                        <a:rPr lang="en-US" sz="1100" b="0" i="0" u="none" strike="noStrike">
                          <a:solidFill>
                            <a:srgbClr val="000000"/>
                          </a:solidFill>
                          <a:latin typeface="Calibri"/>
                        </a:rPr>
                        <a:t>609368</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b"/>
                      <a:r>
                        <a:rPr lang="en-US" sz="1100" b="0" i="0" u="none" strike="noStrike">
                          <a:solidFill>
                            <a:srgbClr val="000000"/>
                          </a:solidFill>
                          <a:latin typeface="Calibri"/>
                        </a:rPr>
                        <a:t>41132</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extLst>
                  <a:ext uri="{0D108BD9-81ED-4DB2-BD59-A6C34878D82A}">
                    <a16:rowId xmlns:a16="http://schemas.microsoft.com/office/drawing/2014/main" val="10013"/>
                  </a:ext>
                </a:extLst>
              </a:tr>
              <a:tr h="200025">
                <a:tc>
                  <a:txBody>
                    <a:bodyPr/>
                    <a:lstStyle/>
                    <a:p>
                      <a:pPr algn="ctr" fontAlgn="b"/>
                      <a:r>
                        <a:rPr lang="en-US" sz="1100" b="0" i="0" u="none" strike="noStrike">
                          <a:solidFill>
                            <a:srgbClr val="000000"/>
                          </a:solidFill>
                          <a:latin typeface="Calibri"/>
                        </a:rPr>
                        <a:t>665132</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E0EC"/>
                    </a:solidFill>
                  </a:tcPr>
                </a:tc>
                <a:tc>
                  <a:txBody>
                    <a:bodyPr/>
                    <a:lstStyle/>
                    <a:p>
                      <a:pPr algn="ctr" fontAlgn="b"/>
                      <a:r>
                        <a:rPr lang="en-US" sz="1100" b="0" i="0" u="none" strike="noStrike">
                          <a:solidFill>
                            <a:srgbClr val="000000"/>
                          </a:solidFill>
                          <a:latin typeface="Calibri"/>
                        </a:rPr>
                        <a:t>44896</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E0EC"/>
                    </a:solidFill>
                  </a:tcPr>
                </a:tc>
                <a:extLst>
                  <a:ext uri="{0D108BD9-81ED-4DB2-BD59-A6C34878D82A}">
                    <a16:rowId xmlns:a16="http://schemas.microsoft.com/office/drawing/2014/main" val="10014"/>
                  </a:ext>
                </a:extLst>
              </a:tr>
              <a:tr h="200025">
                <a:tc>
                  <a:txBody>
                    <a:bodyPr/>
                    <a:lstStyle/>
                    <a:p>
                      <a:pPr algn="l" fontAlgn="b"/>
                      <a:r>
                        <a:rPr lang="en-US" sz="1100" b="1" i="0" u="none" strike="noStrike">
                          <a:solidFill>
                            <a:srgbClr val="000000"/>
                          </a:solidFill>
                          <a:latin typeface="Calibri"/>
                        </a:rPr>
                        <a:t>TOTAL DEPOSITED = 624000</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gn="ctr" fontAlgn="b"/>
                      <a:r>
                        <a:rPr lang="en-US" sz="1100" b="1" i="0" u="none" strike="noStrike">
                          <a:solidFill>
                            <a:srgbClr val="000000"/>
                          </a:solidFill>
                          <a:latin typeface="Calibri"/>
                        </a:rPr>
                        <a:t>290348</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extLst>
                  <a:ext uri="{0D108BD9-81ED-4DB2-BD59-A6C34878D82A}">
                    <a16:rowId xmlns:a16="http://schemas.microsoft.com/office/drawing/2014/main" val="10015"/>
                  </a:ext>
                </a:extLst>
              </a:tr>
              <a:tr h="200025">
                <a:tc>
                  <a:txBody>
                    <a:bodyPr/>
                    <a:lstStyle/>
                    <a:p>
                      <a:pPr algn="l" fontAlgn="b"/>
                      <a:r>
                        <a:rPr lang="en-US" sz="1100" b="1" i="0" u="none" strike="noStrike" dirty="0">
                          <a:solidFill>
                            <a:srgbClr val="000000"/>
                          </a:solidFill>
                          <a:latin typeface="Calibri"/>
                        </a:rPr>
                        <a:t>TOTAL AMT RECEIVED AT THE END</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100" b="1" i="0" u="none" strike="noStrike" dirty="0">
                          <a:solidFill>
                            <a:srgbClr val="000000"/>
                          </a:solidFill>
                          <a:latin typeface="Calibri"/>
                        </a:rPr>
                        <a:t>914348</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extLst>
                  <a:ext uri="{0D108BD9-81ED-4DB2-BD59-A6C34878D82A}">
                    <a16:rowId xmlns:a16="http://schemas.microsoft.com/office/drawing/2014/main" val="10016"/>
                  </a:ext>
                </a:extLst>
              </a:tr>
            </a:tbl>
          </a:graphicData>
        </a:graphic>
      </p:graphicFrame>
      <p:sp>
        <p:nvSpPr>
          <p:cNvPr id="8" name="Rounded Rectangle 7"/>
          <p:cNvSpPr/>
          <p:nvPr/>
        </p:nvSpPr>
        <p:spPr>
          <a:xfrm>
            <a:off x="3886200" y="4400550"/>
            <a:ext cx="4419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b="1" dirty="0">
                <a:solidFill>
                  <a:srgbClr val="000000"/>
                </a:solidFill>
                <a:latin typeface="Calibri"/>
              </a:rPr>
              <a:t>Compound interest is added to the deposited amount</a:t>
            </a:r>
          </a:p>
          <a:p>
            <a:pPr algn="ctr"/>
            <a:endParaRPr lang="en-US" dirty="0"/>
          </a:p>
        </p:txBody>
      </p:sp>
      <p:graphicFrame>
        <p:nvGraphicFramePr>
          <p:cNvPr id="9" name="Table 8"/>
          <p:cNvGraphicFramePr>
            <a:graphicFrameLocks noGrp="1"/>
          </p:cNvGraphicFramePr>
          <p:nvPr/>
        </p:nvGraphicFramePr>
        <p:xfrm>
          <a:off x="152400" y="2266951"/>
          <a:ext cx="3200400" cy="761999"/>
        </p:xfrm>
        <a:graphic>
          <a:graphicData uri="http://schemas.openxmlformats.org/drawingml/2006/table">
            <a:tbl>
              <a:tblPr/>
              <a:tblGrid>
                <a:gridCol w="3200400">
                  <a:extLst>
                    <a:ext uri="{9D8B030D-6E8A-4147-A177-3AD203B41FA5}">
                      <a16:colId xmlns:a16="http://schemas.microsoft.com/office/drawing/2014/main" val="20000"/>
                    </a:ext>
                  </a:extLst>
                </a:gridCol>
              </a:tblGrid>
              <a:tr h="192795">
                <a:tc>
                  <a:txBody>
                    <a:bodyPr/>
                    <a:lstStyle/>
                    <a:p>
                      <a:pPr algn="l" fontAlgn="b"/>
                      <a:r>
                        <a:rPr lang="en-US" sz="1100" b="1" i="0" u="none" strike="noStrike" dirty="0">
                          <a:solidFill>
                            <a:srgbClr val="000000"/>
                          </a:solidFill>
                          <a:latin typeface="Calibri"/>
                        </a:rPr>
                        <a:t>DISADVANTAGES  AT BANK</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extLst>
                  <a:ext uri="{0D108BD9-81ED-4DB2-BD59-A6C34878D82A}">
                    <a16:rowId xmlns:a16="http://schemas.microsoft.com/office/drawing/2014/main" val="10000"/>
                  </a:ext>
                </a:extLst>
              </a:tr>
              <a:tr h="192795">
                <a:tc>
                  <a:txBody>
                    <a:bodyPr/>
                    <a:lstStyle/>
                    <a:p>
                      <a:pPr algn="l" fontAlgn="b"/>
                      <a:r>
                        <a:rPr lang="en-US" sz="1100" b="0" i="0" u="none" strike="noStrike">
                          <a:solidFill>
                            <a:srgbClr val="000000"/>
                          </a:solidFill>
                          <a:latin typeface="Calibri"/>
                        </a:rPr>
                        <a:t>Death benefit is not paid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extLst>
                  <a:ext uri="{0D108BD9-81ED-4DB2-BD59-A6C34878D82A}">
                    <a16:rowId xmlns:a16="http://schemas.microsoft.com/office/drawing/2014/main" val="10001"/>
                  </a:ext>
                </a:extLst>
              </a:tr>
              <a:tr h="192795">
                <a:tc>
                  <a:txBody>
                    <a:bodyPr/>
                    <a:lstStyle/>
                    <a:p>
                      <a:pPr algn="l" fontAlgn="b"/>
                      <a:r>
                        <a:rPr lang="en-US" sz="1100" b="0" i="0" u="none" strike="noStrike" dirty="0">
                          <a:solidFill>
                            <a:srgbClr val="000000"/>
                          </a:solidFill>
                          <a:latin typeface="Calibri"/>
                        </a:rPr>
                        <a:t>Guaranteed Survival payouts every year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extLst>
                  <a:ext uri="{0D108BD9-81ED-4DB2-BD59-A6C34878D82A}">
                    <a16:rowId xmlns:a16="http://schemas.microsoft.com/office/drawing/2014/main" val="10002"/>
                  </a:ext>
                </a:extLst>
              </a:tr>
              <a:tr h="183614">
                <a:tc>
                  <a:txBody>
                    <a:bodyPr/>
                    <a:lstStyle/>
                    <a:p>
                      <a:pPr algn="l" fontAlgn="b"/>
                      <a:r>
                        <a:rPr lang="en-US" sz="1100" b="0" i="0" u="none" strike="noStrike" dirty="0">
                          <a:solidFill>
                            <a:srgbClr val="000000"/>
                          </a:solidFill>
                          <a:latin typeface="Calibri"/>
                        </a:rPr>
                        <a:t>Tax Benefit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extLst>
                  <a:ext uri="{0D108BD9-81ED-4DB2-BD59-A6C34878D82A}">
                    <a16:rowId xmlns:a16="http://schemas.microsoft.com/office/drawing/2014/main" val="10003"/>
                  </a:ext>
                </a:extLst>
              </a:tr>
            </a:tbl>
          </a:graphicData>
        </a:graphic>
      </p:graphicFrame>
      <p:pic>
        <p:nvPicPr>
          <p:cNvPr id="10" name="Picture 9">
            <a:extLst>
              <a:ext uri="{FF2B5EF4-FFF2-40B4-BE49-F238E27FC236}">
                <a16:creationId xmlns:a16="http://schemas.microsoft.com/office/drawing/2014/main" id="{75A1E904-9124-44F0-A17C-1BC8A1694B14}"/>
              </a:ext>
            </a:extLst>
          </p:cNvPr>
          <p:cNvPicPr>
            <a:picLocks noChangeAspect="1" noChangeArrowheads="1"/>
          </p:cNvPicPr>
          <p:nvPr/>
        </p:nvPicPr>
        <p:blipFill rotWithShape="1">
          <a:blip r:embed="rId2" cstate="print"/>
          <a:srcRect l="7472" t="17837" r="8046" b="21962"/>
          <a:stretch/>
        </p:blipFill>
        <p:spPr bwMode="auto">
          <a:xfrm>
            <a:off x="232046" y="209550"/>
            <a:ext cx="1175999" cy="4320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theme/theme1.xml><?xml version="1.0" encoding="utf-8"?>
<a:theme xmlns:a="http://schemas.openxmlformats.org/drawingml/2006/main" name="Macmorris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1420</TotalTime>
  <Words>1203</Words>
  <Application>Microsoft Office PowerPoint</Application>
  <PresentationFormat>On-screen Show (16:9)</PresentationFormat>
  <Paragraphs>329</Paragraphs>
  <Slides>15</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Berlin Sans FB Demi</vt:lpstr>
      <vt:lpstr>Chivo</vt:lpstr>
      <vt:lpstr>Roboto Slab</vt:lpstr>
      <vt:lpstr>Arial</vt:lpstr>
      <vt:lpstr>Calibri</vt:lpstr>
      <vt:lpstr>Trebuchet MS</vt:lpstr>
      <vt:lpstr>Arial Black</vt:lpstr>
      <vt:lpstr>Macmorris template</vt:lpstr>
      <vt:lpstr>PowerPoint Presentation</vt:lpstr>
      <vt:lpstr>PowerPoint Presentation</vt:lpstr>
      <vt:lpstr>About Bharti Axa</vt:lpstr>
      <vt:lpstr>PowerPoint Presentation</vt:lpstr>
      <vt:lpstr>Eligibility @ Global Finsol</vt:lpstr>
      <vt:lpstr>How Does the Plan Work</vt:lpstr>
      <vt:lpstr>Survival &amp; Maturity Benefits with an example</vt:lpstr>
      <vt:lpstr>Death Benefit of an illustration </vt:lpstr>
      <vt:lpstr>PowerPoint Presentation</vt:lpstr>
      <vt:lpstr>Premium Waiver Rider</vt:lpstr>
      <vt:lpstr>What happens If I am unable  to pay premiums? </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admin</dc:creator>
  <cp:lastModifiedBy>customercare@globalfinsol.com</cp:lastModifiedBy>
  <cp:revision>289</cp:revision>
  <dcterms:modified xsi:type="dcterms:W3CDTF">2020-03-12T06:26:06Z</dcterms:modified>
</cp:coreProperties>
</file>